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51206400" cy="32918400"/>
  <p:notesSz cx="6858000" cy="9296400"/>
  <p:custDataLst>
    <p:tags r:id="rId5"/>
  </p:custDataLst>
  <p:defaultTextStyle>
    <a:defPPr>
      <a:defRPr lang="en-US"/>
    </a:defPPr>
    <a:lvl1pPr algn="l" rtl="0" fontAlgn="base">
      <a:spcBef>
        <a:spcPct val="0"/>
      </a:spcBef>
      <a:spcAft>
        <a:spcPct val="0"/>
      </a:spcAft>
      <a:defRPr sz="9400" kern="1200">
        <a:solidFill>
          <a:schemeClr val="tx1"/>
        </a:solidFill>
        <a:latin typeface="Arial" charset="0"/>
        <a:ea typeface="+mn-ea"/>
        <a:cs typeface="+mn-cs"/>
      </a:defRPr>
    </a:lvl1pPr>
    <a:lvl2pPr marL="494828" algn="l" rtl="0" fontAlgn="base">
      <a:spcBef>
        <a:spcPct val="0"/>
      </a:spcBef>
      <a:spcAft>
        <a:spcPct val="0"/>
      </a:spcAft>
      <a:defRPr sz="9400" kern="1200">
        <a:solidFill>
          <a:schemeClr val="tx1"/>
        </a:solidFill>
        <a:latin typeface="Arial" charset="0"/>
        <a:ea typeface="+mn-ea"/>
        <a:cs typeface="+mn-cs"/>
      </a:defRPr>
    </a:lvl2pPr>
    <a:lvl3pPr marL="989655" algn="l" rtl="0" fontAlgn="base">
      <a:spcBef>
        <a:spcPct val="0"/>
      </a:spcBef>
      <a:spcAft>
        <a:spcPct val="0"/>
      </a:spcAft>
      <a:defRPr sz="9400" kern="1200">
        <a:solidFill>
          <a:schemeClr val="tx1"/>
        </a:solidFill>
        <a:latin typeface="Arial" charset="0"/>
        <a:ea typeface="+mn-ea"/>
        <a:cs typeface="+mn-cs"/>
      </a:defRPr>
    </a:lvl3pPr>
    <a:lvl4pPr marL="1484483" algn="l" rtl="0" fontAlgn="base">
      <a:spcBef>
        <a:spcPct val="0"/>
      </a:spcBef>
      <a:spcAft>
        <a:spcPct val="0"/>
      </a:spcAft>
      <a:defRPr sz="9400" kern="1200">
        <a:solidFill>
          <a:schemeClr val="tx1"/>
        </a:solidFill>
        <a:latin typeface="Arial" charset="0"/>
        <a:ea typeface="+mn-ea"/>
        <a:cs typeface="+mn-cs"/>
      </a:defRPr>
    </a:lvl4pPr>
    <a:lvl5pPr marL="1979310" algn="l" rtl="0" fontAlgn="base">
      <a:spcBef>
        <a:spcPct val="0"/>
      </a:spcBef>
      <a:spcAft>
        <a:spcPct val="0"/>
      </a:spcAft>
      <a:defRPr sz="9400" kern="1200">
        <a:solidFill>
          <a:schemeClr val="tx1"/>
        </a:solidFill>
        <a:latin typeface="Arial" charset="0"/>
        <a:ea typeface="+mn-ea"/>
        <a:cs typeface="+mn-cs"/>
      </a:defRPr>
    </a:lvl5pPr>
    <a:lvl6pPr marL="2474138" algn="l" defTabSz="989655" rtl="0" eaLnBrk="1" latinLnBrk="0" hangingPunct="1">
      <a:defRPr sz="9400" kern="1200">
        <a:solidFill>
          <a:schemeClr val="tx1"/>
        </a:solidFill>
        <a:latin typeface="Arial" charset="0"/>
        <a:ea typeface="+mn-ea"/>
        <a:cs typeface="+mn-cs"/>
      </a:defRPr>
    </a:lvl6pPr>
    <a:lvl7pPr marL="2968965" algn="l" defTabSz="989655" rtl="0" eaLnBrk="1" latinLnBrk="0" hangingPunct="1">
      <a:defRPr sz="9400" kern="1200">
        <a:solidFill>
          <a:schemeClr val="tx1"/>
        </a:solidFill>
        <a:latin typeface="Arial" charset="0"/>
        <a:ea typeface="+mn-ea"/>
        <a:cs typeface="+mn-cs"/>
      </a:defRPr>
    </a:lvl7pPr>
    <a:lvl8pPr marL="3463793" algn="l" defTabSz="989655" rtl="0" eaLnBrk="1" latinLnBrk="0" hangingPunct="1">
      <a:defRPr sz="9400" kern="1200">
        <a:solidFill>
          <a:schemeClr val="tx1"/>
        </a:solidFill>
        <a:latin typeface="Arial" charset="0"/>
        <a:ea typeface="+mn-ea"/>
        <a:cs typeface="+mn-cs"/>
      </a:defRPr>
    </a:lvl8pPr>
    <a:lvl9pPr marL="3958620" algn="l" defTabSz="989655" rtl="0" eaLnBrk="1" latinLnBrk="0" hangingPunct="1">
      <a:defRPr sz="9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640">
          <p15:clr>
            <a:srgbClr val="A4A3A4"/>
          </p15:clr>
        </p15:guide>
        <p15:guide id="2" orient="horz" pos="17712">
          <p15:clr>
            <a:srgbClr val="A4A3A4"/>
          </p15:clr>
        </p15:guide>
        <p15:guide id="3" orient="horz" pos="6576">
          <p15:clr>
            <a:srgbClr val="A4A3A4"/>
          </p15:clr>
        </p15:guide>
        <p15:guide id="4" orient="horz" pos="20400">
          <p15:clr>
            <a:srgbClr val="A4A3A4"/>
          </p15:clr>
        </p15:guide>
        <p15:guide id="5" pos="12480">
          <p15:clr>
            <a:srgbClr val="A4A3A4"/>
          </p15:clr>
        </p15:guide>
        <p15:guide id="6" pos="17808">
          <p15:clr>
            <a:srgbClr val="A4A3A4"/>
          </p15:clr>
        </p15:guide>
        <p15:guide id="7" pos="13056">
          <p15:clr>
            <a:srgbClr val="A4A3A4"/>
          </p15:clr>
        </p15:guide>
        <p15:guide id="8" pos="16151">
          <p15:clr>
            <a:srgbClr val="A4A3A4"/>
          </p15:clr>
        </p15:guide>
        <p15:guide id="9" pos="77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66"/>
    <a:srgbClr val="FF7C80"/>
    <a:srgbClr val="F9FFD5"/>
    <a:srgbClr val="FFDFD5"/>
    <a:srgbClr val="FFEEB9"/>
    <a:srgbClr val="BAE4C1"/>
    <a:srgbClr val="FDFFE1"/>
    <a:srgbClr val="FFFFFF"/>
    <a:srgbClr val="FFFFCC"/>
    <a:srgbClr val="AAEF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137" autoAdjust="0"/>
  </p:normalViewPr>
  <p:slideViewPr>
    <p:cSldViewPr>
      <p:cViewPr varScale="1">
        <p:scale>
          <a:sx n="25" d="100"/>
          <a:sy n="25" d="100"/>
        </p:scale>
        <p:origin x="1128" y="114"/>
      </p:cViewPr>
      <p:guideLst>
        <p:guide orient="horz" pos="2640"/>
        <p:guide orient="horz" pos="17712"/>
        <p:guide orient="horz" pos="6576"/>
        <p:guide orient="horz" pos="20400"/>
        <p:guide pos="12480"/>
        <p:guide pos="17808"/>
        <p:guide pos="13056"/>
        <p:guide pos="16151"/>
        <p:guide pos="772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72004" cy="465758"/>
          </a:xfrm>
          <a:prstGeom prst="rect">
            <a:avLst/>
          </a:prstGeom>
          <a:noFill/>
          <a:ln w="9525">
            <a:noFill/>
            <a:miter lim="800000"/>
            <a:headEnd/>
            <a:tailEnd/>
          </a:ln>
          <a:effectLst/>
        </p:spPr>
        <p:txBody>
          <a:bodyPr vert="horz" wrap="square" lIns="95213" tIns="47607" rIns="95213" bIns="47607" numCol="1" anchor="t" anchorCtr="0" compatLnSpc="1">
            <a:prstTxWarp prst="textNoShape">
              <a:avLst/>
            </a:prstTxWarp>
          </a:bodyPr>
          <a:lstStyle>
            <a:lvl1pPr defTabSz="953060">
              <a:defRPr sz="1200" smtClean="0"/>
            </a:lvl1pPr>
          </a:lstStyle>
          <a:p>
            <a:pPr>
              <a:defRPr/>
            </a:pPr>
            <a:endParaRPr lang="en-US" dirty="0"/>
          </a:p>
        </p:txBody>
      </p:sp>
      <p:sp>
        <p:nvSpPr>
          <p:cNvPr id="3075" name="Rectangle 3"/>
          <p:cNvSpPr>
            <a:spLocks noGrp="1" noChangeArrowheads="1"/>
          </p:cNvSpPr>
          <p:nvPr>
            <p:ph type="dt" sz="quarter" idx="1"/>
          </p:nvPr>
        </p:nvSpPr>
        <p:spPr bwMode="auto">
          <a:xfrm>
            <a:off x="3884465" y="0"/>
            <a:ext cx="2972004" cy="465758"/>
          </a:xfrm>
          <a:prstGeom prst="rect">
            <a:avLst/>
          </a:prstGeom>
          <a:noFill/>
          <a:ln w="9525">
            <a:noFill/>
            <a:miter lim="800000"/>
            <a:headEnd/>
            <a:tailEnd/>
          </a:ln>
          <a:effectLst/>
        </p:spPr>
        <p:txBody>
          <a:bodyPr vert="horz" wrap="square" lIns="95213" tIns="47607" rIns="95213" bIns="47607" numCol="1" anchor="t" anchorCtr="0" compatLnSpc="1">
            <a:prstTxWarp prst="textNoShape">
              <a:avLst/>
            </a:prstTxWarp>
          </a:bodyPr>
          <a:lstStyle>
            <a:lvl1pPr algn="r" defTabSz="953060">
              <a:defRPr sz="1200" smtClean="0"/>
            </a:lvl1pPr>
          </a:lstStyle>
          <a:p>
            <a:pPr>
              <a:defRPr/>
            </a:pPr>
            <a:fld id="{1B42C133-5C0B-CC42-A33D-2075C87EF50C}" type="datetime1">
              <a:rPr lang="en-US" smtClean="0"/>
              <a:t>11/7/2016</a:t>
            </a:fld>
            <a:endParaRPr lang="en-US" dirty="0"/>
          </a:p>
        </p:txBody>
      </p:sp>
      <p:sp>
        <p:nvSpPr>
          <p:cNvPr id="3076" name="Rectangle 4"/>
          <p:cNvSpPr>
            <a:spLocks noGrp="1" noChangeArrowheads="1"/>
          </p:cNvSpPr>
          <p:nvPr>
            <p:ph type="ftr" sz="quarter" idx="2"/>
          </p:nvPr>
        </p:nvSpPr>
        <p:spPr bwMode="auto">
          <a:xfrm>
            <a:off x="1" y="8829203"/>
            <a:ext cx="2972004" cy="465757"/>
          </a:xfrm>
          <a:prstGeom prst="rect">
            <a:avLst/>
          </a:prstGeom>
          <a:noFill/>
          <a:ln w="9525">
            <a:noFill/>
            <a:miter lim="800000"/>
            <a:headEnd/>
            <a:tailEnd/>
          </a:ln>
          <a:effectLst/>
        </p:spPr>
        <p:txBody>
          <a:bodyPr vert="horz" wrap="square" lIns="95213" tIns="47607" rIns="95213" bIns="47607" numCol="1" anchor="b" anchorCtr="0" compatLnSpc="1">
            <a:prstTxWarp prst="textNoShape">
              <a:avLst/>
            </a:prstTxWarp>
          </a:bodyPr>
          <a:lstStyle>
            <a:lvl1pPr defTabSz="953060">
              <a:defRPr sz="1200" smtClean="0"/>
            </a:lvl1pPr>
          </a:lstStyle>
          <a:p>
            <a:pPr>
              <a:defRPr/>
            </a:pPr>
            <a:endParaRPr lang="en-US" dirty="0"/>
          </a:p>
        </p:txBody>
      </p:sp>
      <p:sp>
        <p:nvSpPr>
          <p:cNvPr id="3077" name="Rectangle 5"/>
          <p:cNvSpPr>
            <a:spLocks noGrp="1" noChangeArrowheads="1"/>
          </p:cNvSpPr>
          <p:nvPr>
            <p:ph type="sldNum" sz="quarter" idx="3"/>
          </p:nvPr>
        </p:nvSpPr>
        <p:spPr bwMode="auto">
          <a:xfrm>
            <a:off x="3884465" y="8829203"/>
            <a:ext cx="2972004" cy="465757"/>
          </a:xfrm>
          <a:prstGeom prst="rect">
            <a:avLst/>
          </a:prstGeom>
          <a:noFill/>
          <a:ln w="9525">
            <a:noFill/>
            <a:miter lim="800000"/>
            <a:headEnd/>
            <a:tailEnd/>
          </a:ln>
          <a:effectLst/>
        </p:spPr>
        <p:txBody>
          <a:bodyPr vert="horz" wrap="square" lIns="95213" tIns="47607" rIns="95213" bIns="47607" numCol="1" anchor="b" anchorCtr="0" compatLnSpc="1">
            <a:prstTxWarp prst="textNoShape">
              <a:avLst/>
            </a:prstTxWarp>
          </a:bodyPr>
          <a:lstStyle>
            <a:lvl1pPr algn="r" defTabSz="953060">
              <a:defRPr sz="1200" smtClean="0"/>
            </a:lvl1pPr>
          </a:lstStyle>
          <a:p>
            <a:pPr>
              <a:defRPr/>
            </a:pPr>
            <a:fld id="{3D84BAFE-2E3F-442C-A2EE-264C06227D17}" type="slidenum">
              <a:rPr lang="en-US"/>
              <a:pPr>
                <a:defRPr/>
              </a:pPr>
              <a:t>‹#›</a:t>
            </a:fld>
            <a:endParaRPr lang="en-US" dirty="0"/>
          </a:p>
        </p:txBody>
      </p:sp>
    </p:spTree>
    <p:extLst>
      <p:ext uri="{BB962C8B-B14F-4D97-AF65-F5344CB8AC3E}">
        <p14:creationId xmlns:p14="http://schemas.microsoft.com/office/powerpoint/2010/main" val="4681408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5139"/>
          </a:xfrm>
          <a:prstGeom prst="rect">
            <a:avLst/>
          </a:prstGeom>
        </p:spPr>
        <p:txBody>
          <a:bodyPr vert="horz" lIns="91440" tIns="45720" rIns="91440" bIns="45720" rtlCol="0"/>
          <a:lstStyle>
            <a:lvl1pPr algn="l">
              <a:defRPr sz="1200"/>
            </a:lvl1pPr>
          </a:lstStyle>
          <a:p>
            <a:endParaRPr lang="it-IT" dirty="0"/>
          </a:p>
        </p:txBody>
      </p:sp>
      <p:sp>
        <p:nvSpPr>
          <p:cNvPr id="3" name="Date Placeholder 2"/>
          <p:cNvSpPr>
            <a:spLocks noGrp="1"/>
          </p:cNvSpPr>
          <p:nvPr>
            <p:ph type="dt" idx="1"/>
          </p:nvPr>
        </p:nvSpPr>
        <p:spPr>
          <a:xfrm>
            <a:off x="3884613" y="2"/>
            <a:ext cx="2971800" cy="465139"/>
          </a:xfrm>
          <a:prstGeom prst="rect">
            <a:avLst/>
          </a:prstGeom>
        </p:spPr>
        <p:txBody>
          <a:bodyPr vert="horz" lIns="91440" tIns="45720" rIns="91440" bIns="45720" rtlCol="0"/>
          <a:lstStyle>
            <a:lvl1pPr algn="r">
              <a:defRPr sz="1200"/>
            </a:lvl1pPr>
          </a:lstStyle>
          <a:p>
            <a:fld id="{AEA745B6-9501-4940-8856-C336FF3AEBE4}" type="datetime1">
              <a:rPr lang="en-US" smtClean="0"/>
              <a:t>11/7/2016</a:t>
            </a:fld>
            <a:endParaRPr lang="it-IT" dirty="0"/>
          </a:p>
        </p:txBody>
      </p:sp>
      <p:sp>
        <p:nvSpPr>
          <p:cNvPr id="4" name="Slide Image Placeholder 3"/>
          <p:cNvSpPr>
            <a:spLocks noGrp="1" noRot="1" noChangeAspect="1"/>
          </p:cNvSpPr>
          <p:nvPr>
            <p:ph type="sldImg" idx="2"/>
          </p:nvPr>
        </p:nvSpPr>
        <p:spPr>
          <a:xfrm>
            <a:off x="717550" y="696913"/>
            <a:ext cx="5422900" cy="3486150"/>
          </a:xfrm>
          <a:prstGeom prst="rect">
            <a:avLst/>
          </a:prstGeom>
          <a:noFill/>
          <a:ln w="12700">
            <a:solidFill>
              <a:prstClr val="black"/>
            </a:solidFill>
          </a:ln>
        </p:spPr>
        <p:txBody>
          <a:bodyPr vert="horz" lIns="91440" tIns="45720" rIns="91440" bIns="45720" rtlCol="0" anchor="ctr"/>
          <a:lstStyle/>
          <a:p>
            <a:endParaRPr lang="it-IT" dirty="0"/>
          </a:p>
        </p:txBody>
      </p:sp>
      <p:sp>
        <p:nvSpPr>
          <p:cNvPr id="5" name="Notes Placeholder 4"/>
          <p:cNvSpPr>
            <a:spLocks noGrp="1"/>
          </p:cNvSpPr>
          <p:nvPr>
            <p:ph type="body" sz="quarter" idx="3"/>
          </p:nvPr>
        </p:nvSpPr>
        <p:spPr>
          <a:xfrm>
            <a:off x="685800" y="4416427"/>
            <a:ext cx="548640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829676"/>
            <a:ext cx="2971800" cy="465139"/>
          </a:xfrm>
          <a:prstGeom prst="rect">
            <a:avLst/>
          </a:prstGeom>
        </p:spPr>
        <p:txBody>
          <a:bodyPr vert="horz" lIns="91440" tIns="45720" rIns="91440" bIns="45720" rtlCol="0" anchor="b"/>
          <a:lstStyle>
            <a:lvl1pPr algn="l">
              <a:defRPr sz="1200"/>
            </a:lvl1pPr>
          </a:lstStyle>
          <a:p>
            <a:endParaRPr lang="it-IT" dirty="0"/>
          </a:p>
        </p:txBody>
      </p:sp>
      <p:sp>
        <p:nvSpPr>
          <p:cNvPr id="7" name="Slide Number Placeholder 6"/>
          <p:cNvSpPr>
            <a:spLocks noGrp="1"/>
          </p:cNvSpPr>
          <p:nvPr>
            <p:ph type="sldNum" sz="quarter" idx="5"/>
          </p:nvPr>
        </p:nvSpPr>
        <p:spPr>
          <a:xfrm>
            <a:off x="3884613" y="8829676"/>
            <a:ext cx="2971800" cy="465139"/>
          </a:xfrm>
          <a:prstGeom prst="rect">
            <a:avLst/>
          </a:prstGeom>
        </p:spPr>
        <p:txBody>
          <a:bodyPr vert="horz" lIns="91440" tIns="45720" rIns="91440" bIns="45720" rtlCol="0" anchor="b"/>
          <a:lstStyle>
            <a:lvl1pPr algn="r">
              <a:defRPr sz="1200"/>
            </a:lvl1pPr>
          </a:lstStyle>
          <a:p>
            <a:fld id="{477572F4-FF65-4B6D-825E-55902E9AADF8}" type="slidenum">
              <a:rPr lang="it-IT" smtClean="0"/>
              <a:pPr/>
              <a:t>‹#›</a:t>
            </a:fld>
            <a:endParaRPr lang="it-IT" dirty="0"/>
          </a:p>
        </p:txBody>
      </p:sp>
    </p:spTree>
    <p:extLst>
      <p:ext uri="{BB962C8B-B14F-4D97-AF65-F5344CB8AC3E}">
        <p14:creationId xmlns:p14="http://schemas.microsoft.com/office/powerpoint/2010/main" val="42461208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422900" cy="3486150"/>
          </a:xfrm>
        </p:spPr>
      </p:sp>
      <p:sp>
        <p:nvSpPr>
          <p:cNvPr id="3" name="Notes Placeholder 2"/>
          <p:cNvSpPr>
            <a:spLocks noGrp="1"/>
          </p:cNvSpPr>
          <p:nvPr>
            <p:ph type="body" idx="1"/>
          </p:nvPr>
        </p:nvSpPr>
        <p:spPr/>
        <p:txBody>
          <a:bodyPr>
            <a:normAutofit/>
          </a:bodyPr>
          <a:lstStyle/>
          <a:p>
            <a:endParaRPr lang="it-IT" dirty="0"/>
          </a:p>
        </p:txBody>
      </p:sp>
    </p:spTree>
    <p:extLst>
      <p:ext uri="{BB962C8B-B14F-4D97-AF65-F5344CB8AC3E}">
        <p14:creationId xmlns:p14="http://schemas.microsoft.com/office/powerpoint/2010/main" val="147767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3840480" y="10226587"/>
            <a:ext cx="43525440" cy="7055575"/>
          </a:xfrm>
        </p:spPr>
        <p:txBody>
          <a:bodyPr/>
          <a:lstStyle/>
          <a:p>
            <a:r>
              <a:rPr lang="it-IT"/>
              <a:t>Fare clic per modificare lo stile del titolo</a:t>
            </a:r>
          </a:p>
        </p:txBody>
      </p:sp>
      <p:sp>
        <p:nvSpPr>
          <p:cNvPr id="3" name="Sottotitolo 2"/>
          <p:cNvSpPr>
            <a:spLocks noGrp="1"/>
          </p:cNvSpPr>
          <p:nvPr>
            <p:ph type="subTitle" idx="1"/>
          </p:nvPr>
        </p:nvSpPr>
        <p:spPr>
          <a:xfrm>
            <a:off x="7680960" y="18653760"/>
            <a:ext cx="35844480" cy="8412480"/>
          </a:xfrm>
        </p:spPr>
        <p:txBody>
          <a:bodyPr/>
          <a:lstStyle>
            <a:lvl1pPr marL="0" indent="0" algn="ctr">
              <a:buNone/>
              <a:defRPr/>
            </a:lvl1pPr>
            <a:lvl2pPr marL="494828" indent="0" algn="ctr">
              <a:buNone/>
              <a:defRPr/>
            </a:lvl2pPr>
            <a:lvl3pPr marL="989655" indent="0" algn="ctr">
              <a:buNone/>
              <a:defRPr/>
            </a:lvl3pPr>
            <a:lvl4pPr marL="1484483" indent="0" algn="ctr">
              <a:buNone/>
              <a:defRPr/>
            </a:lvl4pPr>
            <a:lvl5pPr marL="1979310" indent="0" algn="ctr">
              <a:buNone/>
              <a:defRPr/>
            </a:lvl5pPr>
            <a:lvl6pPr marL="2474138" indent="0" algn="ctr">
              <a:buNone/>
              <a:defRPr/>
            </a:lvl6pPr>
            <a:lvl7pPr marL="2968965" indent="0" algn="ctr">
              <a:buNone/>
              <a:defRPr/>
            </a:lvl7pPr>
            <a:lvl8pPr marL="3463793" indent="0" algn="ctr">
              <a:buNone/>
              <a:defRPr/>
            </a:lvl8pPr>
            <a:lvl9pPr marL="395862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endParaRPr lang="it-IT" dirty="0"/>
          </a:p>
        </p:txBody>
      </p:sp>
      <p:sp>
        <p:nvSpPr>
          <p:cNvPr id="5" name="Rectangle 5"/>
          <p:cNvSpPr>
            <a:spLocks noGrp="1" noChangeArrowheads="1"/>
          </p:cNvSpPr>
          <p:nvPr>
            <p:ph type="ftr" sz="quarter" idx="11"/>
          </p:nvPr>
        </p:nvSpPr>
        <p:spPr>
          <a:ln/>
        </p:spPr>
        <p:txBody>
          <a:bodyPr/>
          <a:lstStyle>
            <a:lvl1pPr>
              <a:defRPr/>
            </a:lvl1pPr>
          </a:lstStyle>
          <a:p>
            <a:endParaRPr lang="it-IT" dirty="0"/>
          </a:p>
        </p:txBody>
      </p:sp>
      <p:sp>
        <p:nvSpPr>
          <p:cNvPr id="6" name="Rectangle 6"/>
          <p:cNvSpPr>
            <a:spLocks noGrp="1" noChangeArrowheads="1"/>
          </p:cNvSpPr>
          <p:nvPr>
            <p:ph type="sldNum" sz="quarter" idx="12"/>
          </p:nvPr>
        </p:nvSpPr>
        <p:spPr>
          <a:ln/>
        </p:spPr>
        <p:txBody>
          <a:bodyPr/>
          <a:lstStyle>
            <a:lvl1pPr>
              <a:defRPr/>
            </a:lvl1pPr>
          </a:lstStyle>
          <a:p>
            <a:fld id="{A23B5B96-C970-44A3-BC3E-A43EEEF81826}"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endParaRPr lang="it-IT" dirty="0"/>
          </a:p>
        </p:txBody>
      </p:sp>
      <p:sp>
        <p:nvSpPr>
          <p:cNvPr id="5" name="Rectangle 5"/>
          <p:cNvSpPr>
            <a:spLocks noGrp="1" noChangeArrowheads="1"/>
          </p:cNvSpPr>
          <p:nvPr>
            <p:ph type="ftr" sz="quarter" idx="11"/>
          </p:nvPr>
        </p:nvSpPr>
        <p:spPr>
          <a:ln/>
        </p:spPr>
        <p:txBody>
          <a:bodyPr/>
          <a:lstStyle>
            <a:lvl1pPr>
              <a:defRPr/>
            </a:lvl1pPr>
          </a:lstStyle>
          <a:p>
            <a:endParaRPr lang="it-IT" dirty="0"/>
          </a:p>
        </p:txBody>
      </p:sp>
      <p:sp>
        <p:nvSpPr>
          <p:cNvPr id="6" name="Rectangle 6"/>
          <p:cNvSpPr>
            <a:spLocks noGrp="1" noChangeArrowheads="1"/>
          </p:cNvSpPr>
          <p:nvPr>
            <p:ph type="sldNum" sz="quarter" idx="12"/>
          </p:nvPr>
        </p:nvSpPr>
        <p:spPr>
          <a:ln/>
        </p:spPr>
        <p:txBody>
          <a:bodyPr/>
          <a:lstStyle>
            <a:lvl1pPr>
              <a:defRPr/>
            </a:lvl1pPr>
          </a:lstStyle>
          <a:p>
            <a:fld id="{5A9799F5-EBB1-424B-8AA7-972ACC2359F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37124640" y="1317719"/>
            <a:ext cx="11521440" cy="28088409"/>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2560320" y="1317719"/>
            <a:ext cx="34393632" cy="28088409"/>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endParaRPr lang="it-IT" dirty="0"/>
          </a:p>
        </p:txBody>
      </p:sp>
      <p:sp>
        <p:nvSpPr>
          <p:cNvPr id="5" name="Rectangle 5"/>
          <p:cNvSpPr>
            <a:spLocks noGrp="1" noChangeArrowheads="1"/>
          </p:cNvSpPr>
          <p:nvPr>
            <p:ph type="ftr" sz="quarter" idx="11"/>
          </p:nvPr>
        </p:nvSpPr>
        <p:spPr>
          <a:ln/>
        </p:spPr>
        <p:txBody>
          <a:bodyPr/>
          <a:lstStyle>
            <a:lvl1pPr>
              <a:defRPr/>
            </a:lvl1pPr>
          </a:lstStyle>
          <a:p>
            <a:endParaRPr lang="it-IT" dirty="0"/>
          </a:p>
        </p:txBody>
      </p:sp>
      <p:sp>
        <p:nvSpPr>
          <p:cNvPr id="6" name="Rectangle 6"/>
          <p:cNvSpPr>
            <a:spLocks noGrp="1" noChangeArrowheads="1"/>
          </p:cNvSpPr>
          <p:nvPr>
            <p:ph type="sldNum" sz="quarter" idx="12"/>
          </p:nvPr>
        </p:nvSpPr>
        <p:spPr>
          <a:ln/>
        </p:spPr>
        <p:txBody>
          <a:bodyPr/>
          <a:lstStyle>
            <a:lvl1pPr>
              <a:defRPr/>
            </a:lvl1pPr>
          </a:lstStyle>
          <a:p>
            <a:fld id="{B640FB42-E1C8-4F16-AE26-7B3B4EDF4348}"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endParaRPr lang="it-IT" dirty="0"/>
          </a:p>
        </p:txBody>
      </p:sp>
      <p:sp>
        <p:nvSpPr>
          <p:cNvPr id="5" name="Rectangle 5"/>
          <p:cNvSpPr>
            <a:spLocks noGrp="1" noChangeArrowheads="1"/>
          </p:cNvSpPr>
          <p:nvPr>
            <p:ph type="ftr" sz="quarter" idx="11"/>
          </p:nvPr>
        </p:nvSpPr>
        <p:spPr>
          <a:ln/>
        </p:spPr>
        <p:txBody>
          <a:bodyPr/>
          <a:lstStyle>
            <a:lvl1pPr>
              <a:defRPr/>
            </a:lvl1pPr>
          </a:lstStyle>
          <a:p>
            <a:endParaRPr lang="it-IT" dirty="0"/>
          </a:p>
        </p:txBody>
      </p:sp>
      <p:sp>
        <p:nvSpPr>
          <p:cNvPr id="6" name="Rectangle 6"/>
          <p:cNvSpPr>
            <a:spLocks noGrp="1" noChangeArrowheads="1"/>
          </p:cNvSpPr>
          <p:nvPr>
            <p:ph type="sldNum" sz="quarter" idx="12"/>
          </p:nvPr>
        </p:nvSpPr>
        <p:spPr>
          <a:ln/>
        </p:spPr>
        <p:txBody>
          <a:bodyPr/>
          <a:lstStyle>
            <a:lvl1pPr>
              <a:defRPr/>
            </a:lvl1pPr>
          </a:lstStyle>
          <a:p>
            <a:fld id="{33BA3D6D-AC82-4DE2-9943-E6B3202C1939}"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4044952" y="21153665"/>
            <a:ext cx="43525440" cy="6537960"/>
          </a:xfrm>
        </p:spPr>
        <p:txBody>
          <a:bodyPr anchor="t"/>
          <a:lstStyle>
            <a:lvl1pPr algn="l">
              <a:defRPr sz="4300" b="1" cap="all"/>
            </a:lvl1pPr>
          </a:lstStyle>
          <a:p>
            <a:r>
              <a:rPr lang="it-IT"/>
              <a:t>Fare clic per modificare lo stile del titolo</a:t>
            </a:r>
          </a:p>
        </p:txBody>
      </p:sp>
      <p:sp>
        <p:nvSpPr>
          <p:cNvPr id="3" name="Segnaposto testo 2"/>
          <p:cNvSpPr>
            <a:spLocks noGrp="1"/>
          </p:cNvSpPr>
          <p:nvPr>
            <p:ph type="body" idx="1"/>
          </p:nvPr>
        </p:nvSpPr>
        <p:spPr>
          <a:xfrm>
            <a:off x="4044952" y="13952765"/>
            <a:ext cx="43525440" cy="7200900"/>
          </a:xfrm>
        </p:spPr>
        <p:txBody>
          <a:bodyPr anchor="b"/>
          <a:lstStyle>
            <a:lvl1pPr marL="0" indent="0">
              <a:buNone/>
              <a:defRPr sz="2200"/>
            </a:lvl1pPr>
            <a:lvl2pPr marL="494828" indent="0">
              <a:buNone/>
              <a:defRPr sz="1900"/>
            </a:lvl2pPr>
            <a:lvl3pPr marL="989655" indent="0">
              <a:buNone/>
              <a:defRPr sz="1700"/>
            </a:lvl3pPr>
            <a:lvl4pPr marL="1484483" indent="0">
              <a:buNone/>
              <a:defRPr sz="1500"/>
            </a:lvl4pPr>
            <a:lvl5pPr marL="1979310" indent="0">
              <a:buNone/>
              <a:defRPr sz="1500"/>
            </a:lvl5pPr>
            <a:lvl6pPr marL="2474138" indent="0">
              <a:buNone/>
              <a:defRPr sz="1500"/>
            </a:lvl6pPr>
            <a:lvl7pPr marL="2968965" indent="0">
              <a:buNone/>
              <a:defRPr sz="1500"/>
            </a:lvl7pPr>
            <a:lvl8pPr marL="3463793" indent="0">
              <a:buNone/>
              <a:defRPr sz="1500"/>
            </a:lvl8pPr>
            <a:lvl9pPr marL="3958620" indent="0">
              <a:buNone/>
              <a:defRPr sz="15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endParaRPr lang="it-IT" dirty="0"/>
          </a:p>
        </p:txBody>
      </p:sp>
      <p:sp>
        <p:nvSpPr>
          <p:cNvPr id="5" name="Rectangle 5"/>
          <p:cNvSpPr>
            <a:spLocks noGrp="1" noChangeArrowheads="1"/>
          </p:cNvSpPr>
          <p:nvPr>
            <p:ph type="ftr" sz="quarter" idx="11"/>
          </p:nvPr>
        </p:nvSpPr>
        <p:spPr>
          <a:ln/>
        </p:spPr>
        <p:txBody>
          <a:bodyPr/>
          <a:lstStyle>
            <a:lvl1pPr>
              <a:defRPr/>
            </a:lvl1pPr>
          </a:lstStyle>
          <a:p>
            <a:endParaRPr lang="it-IT" dirty="0"/>
          </a:p>
        </p:txBody>
      </p:sp>
      <p:sp>
        <p:nvSpPr>
          <p:cNvPr id="6" name="Rectangle 6"/>
          <p:cNvSpPr>
            <a:spLocks noGrp="1" noChangeArrowheads="1"/>
          </p:cNvSpPr>
          <p:nvPr>
            <p:ph type="sldNum" sz="quarter" idx="12"/>
          </p:nvPr>
        </p:nvSpPr>
        <p:spPr>
          <a:ln/>
        </p:spPr>
        <p:txBody>
          <a:bodyPr/>
          <a:lstStyle>
            <a:lvl1pPr>
              <a:defRPr/>
            </a:lvl1pPr>
          </a:lstStyle>
          <a:p>
            <a:fld id="{2A9E11BA-93D9-4DB1-9BF6-BA6E79157BD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2560320" y="7680962"/>
            <a:ext cx="22957536" cy="21725165"/>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25688544" y="7680962"/>
            <a:ext cx="22957536" cy="21725165"/>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endParaRPr lang="it-IT" dirty="0"/>
          </a:p>
        </p:txBody>
      </p:sp>
      <p:sp>
        <p:nvSpPr>
          <p:cNvPr id="6" name="Rectangle 5"/>
          <p:cNvSpPr>
            <a:spLocks noGrp="1" noChangeArrowheads="1"/>
          </p:cNvSpPr>
          <p:nvPr>
            <p:ph type="ftr" sz="quarter" idx="11"/>
          </p:nvPr>
        </p:nvSpPr>
        <p:spPr>
          <a:ln/>
        </p:spPr>
        <p:txBody>
          <a:bodyPr/>
          <a:lstStyle>
            <a:lvl1pPr>
              <a:defRPr/>
            </a:lvl1pPr>
          </a:lstStyle>
          <a:p>
            <a:endParaRPr lang="it-IT" dirty="0"/>
          </a:p>
        </p:txBody>
      </p:sp>
      <p:sp>
        <p:nvSpPr>
          <p:cNvPr id="7" name="Rectangle 6"/>
          <p:cNvSpPr>
            <a:spLocks noGrp="1" noChangeArrowheads="1"/>
          </p:cNvSpPr>
          <p:nvPr>
            <p:ph type="sldNum" sz="quarter" idx="12"/>
          </p:nvPr>
        </p:nvSpPr>
        <p:spPr>
          <a:ln/>
        </p:spPr>
        <p:txBody>
          <a:bodyPr/>
          <a:lstStyle>
            <a:lvl1pPr>
              <a:defRPr/>
            </a:lvl1pPr>
          </a:lstStyle>
          <a:p>
            <a:fld id="{8D30EF0C-6251-46DE-BBC7-453C06F67708}"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2560320" y="7369087"/>
            <a:ext cx="22625052" cy="3069771"/>
          </a:xfrm>
        </p:spPr>
        <p:txBody>
          <a:bodyPr anchor="b"/>
          <a:lstStyle>
            <a:lvl1pPr marL="0" indent="0">
              <a:buNone/>
              <a:defRPr sz="2600" b="1"/>
            </a:lvl1pPr>
            <a:lvl2pPr marL="494828" indent="0">
              <a:buNone/>
              <a:defRPr sz="2200" b="1"/>
            </a:lvl2pPr>
            <a:lvl3pPr marL="989655" indent="0">
              <a:buNone/>
              <a:defRPr sz="1900" b="1"/>
            </a:lvl3pPr>
            <a:lvl4pPr marL="1484483" indent="0">
              <a:buNone/>
              <a:defRPr sz="1700" b="1"/>
            </a:lvl4pPr>
            <a:lvl5pPr marL="1979310" indent="0">
              <a:buNone/>
              <a:defRPr sz="1700" b="1"/>
            </a:lvl5pPr>
            <a:lvl6pPr marL="2474138" indent="0">
              <a:buNone/>
              <a:defRPr sz="1700" b="1"/>
            </a:lvl6pPr>
            <a:lvl7pPr marL="2968965" indent="0">
              <a:buNone/>
              <a:defRPr sz="1700" b="1"/>
            </a:lvl7pPr>
            <a:lvl8pPr marL="3463793" indent="0">
              <a:buNone/>
              <a:defRPr sz="1700" b="1"/>
            </a:lvl8pPr>
            <a:lvl9pPr marL="3958620" indent="0">
              <a:buNone/>
              <a:defRPr sz="1700" b="1"/>
            </a:lvl9pPr>
          </a:lstStyle>
          <a:p>
            <a:pPr lvl="0"/>
            <a:r>
              <a:rPr lang="it-IT"/>
              <a:t>Fare clic per modificare stili del testo dello schema</a:t>
            </a:r>
          </a:p>
        </p:txBody>
      </p:sp>
      <p:sp>
        <p:nvSpPr>
          <p:cNvPr id="4" name="Segnaposto contenuto 3"/>
          <p:cNvSpPr>
            <a:spLocks noGrp="1"/>
          </p:cNvSpPr>
          <p:nvPr>
            <p:ph sz="half" idx="2"/>
          </p:nvPr>
        </p:nvSpPr>
        <p:spPr>
          <a:xfrm>
            <a:off x="2560320" y="10438858"/>
            <a:ext cx="22625052" cy="18967269"/>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26012142" y="7369087"/>
            <a:ext cx="22633940" cy="3069771"/>
          </a:xfrm>
        </p:spPr>
        <p:txBody>
          <a:bodyPr anchor="b"/>
          <a:lstStyle>
            <a:lvl1pPr marL="0" indent="0">
              <a:buNone/>
              <a:defRPr sz="2600" b="1"/>
            </a:lvl1pPr>
            <a:lvl2pPr marL="494828" indent="0">
              <a:buNone/>
              <a:defRPr sz="2200" b="1"/>
            </a:lvl2pPr>
            <a:lvl3pPr marL="989655" indent="0">
              <a:buNone/>
              <a:defRPr sz="1900" b="1"/>
            </a:lvl3pPr>
            <a:lvl4pPr marL="1484483" indent="0">
              <a:buNone/>
              <a:defRPr sz="1700" b="1"/>
            </a:lvl4pPr>
            <a:lvl5pPr marL="1979310" indent="0">
              <a:buNone/>
              <a:defRPr sz="1700" b="1"/>
            </a:lvl5pPr>
            <a:lvl6pPr marL="2474138" indent="0">
              <a:buNone/>
              <a:defRPr sz="1700" b="1"/>
            </a:lvl6pPr>
            <a:lvl7pPr marL="2968965" indent="0">
              <a:buNone/>
              <a:defRPr sz="1700" b="1"/>
            </a:lvl7pPr>
            <a:lvl8pPr marL="3463793" indent="0">
              <a:buNone/>
              <a:defRPr sz="1700" b="1"/>
            </a:lvl8pPr>
            <a:lvl9pPr marL="3958620" indent="0">
              <a:buNone/>
              <a:defRPr sz="1700" b="1"/>
            </a:lvl9pPr>
          </a:lstStyle>
          <a:p>
            <a:pPr lvl="0"/>
            <a:r>
              <a:rPr lang="it-IT"/>
              <a:t>Fare clic per modificare stili del testo dello schema</a:t>
            </a:r>
          </a:p>
        </p:txBody>
      </p:sp>
      <p:sp>
        <p:nvSpPr>
          <p:cNvPr id="6" name="Segnaposto contenuto 5"/>
          <p:cNvSpPr>
            <a:spLocks noGrp="1"/>
          </p:cNvSpPr>
          <p:nvPr>
            <p:ph sz="quarter" idx="4"/>
          </p:nvPr>
        </p:nvSpPr>
        <p:spPr>
          <a:xfrm>
            <a:off x="26012142" y="10438858"/>
            <a:ext cx="22633940" cy="18967269"/>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endParaRPr lang="it-IT" dirty="0"/>
          </a:p>
        </p:txBody>
      </p:sp>
      <p:sp>
        <p:nvSpPr>
          <p:cNvPr id="8" name="Rectangle 5"/>
          <p:cNvSpPr>
            <a:spLocks noGrp="1" noChangeArrowheads="1"/>
          </p:cNvSpPr>
          <p:nvPr>
            <p:ph type="ftr" sz="quarter" idx="11"/>
          </p:nvPr>
        </p:nvSpPr>
        <p:spPr>
          <a:ln/>
        </p:spPr>
        <p:txBody>
          <a:bodyPr/>
          <a:lstStyle>
            <a:lvl1pPr>
              <a:defRPr/>
            </a:lvl1pPr>
          </a:lstStyle>
          <a:p>
            <a:endParaRPr lang="it-IT" dirty="0"/>
          </a:p>
        </p:txBody>
      </p:sp>
      <p:sp>
        <p:nvSpPr>
          <p:cNvPr id="9" name="Rectangle 6"/>
          <p:cNvSpPr>
            <a:spLocks noGrp="1" noChangeArrowheads="1"/>
          </p:cNvSpPr>
          <p:nvPr>
            <p:ph type="sldNum" sz="quarter" idx="12"/>
          </p:nvPr>
        </p:nvSpPr>
        <p:spPr>
          <a:ln/>
        </p:spPr>
        <p:txBody>
          <a:bodyPr/>
          <a:lstStyle>
            <a:lvl1pPr>
              <a:defRPr/>
            </a:lvl1pPr>
          </a:lstStyle>
          <a:p>
            <a:fld id="{2D65384B-9972-444D-9C63-1E7C5614B77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endParaRPr lang="it-IT" dirty="0"/>
          </a:p>
        </p:txBody>
      </p:sp>
      <p:sp>
        <p:nvSpPr>
          <p:cNvPr id="4" name="Rectangle 5"/>
          <p:cNvSpPr>
            <a:spLocks noGrp="1" noChangeArrowheads="1"/>
          </p:cNvSpPr>
          <p:nvPr>
            <p:ph type="ftr" sz="quarter" idx="11"/>
          </p:nvPr>
        </p:nvSpPr>
        <p:spPr>
          <a:ln/>
        </p:spPr>
        <p:txBody>
          <a:bodyPr/>
          <a:lstStyle>
            <a:lvl1pPr>
              <a:defRPr/>
            </a:lvl1pPr>
          </a:lstStyle>
          <a:p>
            <a:endParaRPr lang="it-IT" dirty="0"/>
          </a:p>
        </p:txBody>
      </p:sp>
      <p:sp>
        <p:nvSpPr>
          <p:cNvPr id="5" name="Rectangle 6"/>
          <p:cNvSpPr>
            <a:spLocks noGrp="1" noChangeArrowheads="1"/>
          </p:cNvSpPr>
          <p:nvPr>
            <p:ph type="sldNum" sz="quarter" idx="12"/>
          </p:nvPr>
        </p:nvSpPr>
        <p:spPr>
          <a:ln/>
        </p:spPr>
        <p:txBody>
          <a:bodyPr/>
          <a:lstStyle>
            <a:lvl1pPr>
              <a:defRPr/>
            </a:lvl1pPr>
          </a:lstStyle>
          <a:p>
            <a:fld id="{E45152EF-3457-45B3-86EB-90837A12B71A}"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it-IT" dirty="0"/>
          </a:p>
        </p:txBody>
      </p:sp>
      <p:sp>
        <p:nvSpPr>
          <p:cNvPr id="3" name="Rectangle 5"/>
          <p:cNvSpPr>
            <a:spLocks noGrp="1" noChangeArrowheads="1"/>
          </p:cNvSpPr>
          <p:nvPr>
            <p:ph type="ftr" sz="quarter" idx="11"/>
          </p:nvPr>
        </p:nvSpPr>
        <p:spPr>
          <a:ln/>
        </p:spPr>
        <p:txBody>
          <a:bodyPr/>
          <a:lstStyle>
            <a:lvl1pPr>
              <a:defRPr/>
            </a:lvl1pPr>
          </a:lstStyle>
          <a:p>
            <a:endParaRPr lang="it-IT" dirty="0"/>
          </a:p>
        </p:txBody>
      </p:sp>
      <p:sp>
        <p:nvSpPr>
          <p:cNvPr id="4" name="Rectangle 6"/>
          <p:cNvSpPr>
            <a:spLocks noGrp="1" noChangeArrowheads="1"/>
          </p:cNvSpPr>
          <p:nvPr>
            <p:ph type="sldNum" sz="quarter" idx="12"/>
          </p:nvPr>
        </p:nvSpPr>
        <p:spPr>
          <a:ln/>
        </p:spPr>
        <p:txBody>
          <a:bodyPr/>
          <a:lstStyle>
            <a:lvl1pPr>
              <a:defRPr/>
            </a:lvl1pPr>
          </a:lstStyle>
          <a:p>
            <a:fld id="{03D8EE24-AEDD-4BB2-8BAC-96610AA769D1}"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60320" y="1311185"/>
            <a:ext cx="16846552" cy="5577840"/>
          </a:xfrm>
        </p:spPr>
        <p:txBody>
          <a:bodyPr anchor="b"/>
          <a:lstStyle>
            <a:lvl1pPr algn="l">
              <a:defRPr sz="2200" b="1"/>
            </a:lvl1pPr>
          </a:lstStyle>
          <a:p>
            <a:r>
              <a:rPr lang="it-IT"/>
              <a:t>Fare clic per modificare lo stile del titolo</a:t>
            </a:r>
          </a:p>
        </p:txBody>
      </p:sp>
      <p:sp>
        <p:nvSpPr>
          <p:cNvPr id="3" name="Segnaposto contenuto 2"/>
          <p:cNvSpPr>
            <a:spLocks noGrp="1"/>
          </p:cNvSpPr>
          <p:nvPr>
            <p:ph idx="1"/>
          </p:nvPr>
        </p:nvSpPr>
        <p:spPr>
          <a:xfrm>
            <a:off x="20020280" y="1311185"/>
            <a:ext cx="28625800" cy="28094940"/>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2560320" y="6889025"/>
            <a:ext cx="16846552" cy="22517100"/>
          </a:xfrm>
        </p:spPr>
        <p:txBody>
          <a:bodyPr/>
          <a:lstStyle>
            <a:lvl1pPr marL="0" indent="0">
              <a:buNone/>
              <a:defRPr sz="1500"/>
            </a:lvl1pPr>
            <a:lvl2pPr marL="494828" indent="0">
              <a:buNone/>
              <a:defRPr sz="1300"/>
            </a:lvl2pPr>
            <a:lvl3pPr marL="989655" indent="0">
              <a:buNone/>
              <a:defRPr sz="1100"/>
            </a:lvl3pPr>
            <a:lvl4pPr marL="1484483" indent="0">
              <a:buNone/>
              <a:defRPr sz="1000"/>
            </a:lvl4pPr>
            <a:lvl5pPr marL="1979310" indent="0">
              <a:buNone/>
              <a:defRPr sz="1000"/>
            </a:lvl5pPr>
            <a:lvl6pPr marL="2474138" indent="0">
              <a:buNone/>
              <a:defRPr sz="1000"/>
            </a:lvl6pPr>
            <a:lvl7pPr marL="2968965" indent="0">
              <a:buNone/>
              <a:defRPr sz="1000"/>
            </a:lvl7pPr>
            <a:lvl8pPr marL="3463793" indent="0">
              <a:buNone/>
              <a:defRPr sz="1000"/>
            </a:lvl8pPr>
            <a:lvl9pPr marL="395862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endParaRPr lang="it-IT" dirty="0"/>
          </a:p>
        </p:txBody>
      </p:sp>
      <p:sp>
        <p:nvSpPr>
          <p:cNvPr id="6" name="Rectangle 5"/>
          <p:cNvSpPr>
            <a:spLocks noGrp="1" noChangeArrowheads="1"/>
          </p:cNvSpPr>
          <p:nvPr>
            <p:ph type="ftr" sz="quarter" idx="11"/>
          </p:nvPr>
        </p:nvSpPr>
        <p:spPr>
          <a:ln/>
        </p:spPr>
        <p:txBody>
          <a:bodyPr/>
          <a:lstStyle>
            <a:lvl1pPr>
              <a:defRPr/>
            </a:lvl1pPr>
          </a:lstStyle>
          <a:p>
            <a:endParaRPr lang="it-IT" dirty="0"/>
          </a:p>
        </p:txBody>
      </p:sp>
      <p:sp>
        <p:nvSpPr>
          <p:cNvPr id="7" name="Rectangle 6"/>
          <p:cNvSpPr>
            <a:spLocks noGrp="1" noChangeArrowheads="1"/>
          </p:cNvSpPr>
          <p:nvPr>
            <p:ph type="sldNum" sz="quarter" idx="12"/>
          </p:nvPr>
        </p:nvSpPr>
        <p:spPr>
          <a:ln/>
        </p:spPr>
        <p:txBody>
          <a:bodyPr/>
          <a:lstStyle>
            <a:lvl1pPr>
              <a:defRPr/>
            </a:lvl1pPr>
          </a:lstStyle>
          <a:p>
            <a:fld id="{15ADE924-00BA-458F-B01D-3F1BE3E165E4}"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0036812" y="23042881"/>
            <a:ext cx="30723840" cy="2720340"/>
          </a:xfrm>
        </p:spPr>
        <p:txBody>
          <a:bodyPr anchor="b"/>
          <a:lstStyle>
            <a:lvl1pPr algn="l">
              <a:defRPr sz="2200" b="1"/>
            </a:lvl1pPr>
          </a:lstStyle>
          <a:p>
            <a:r>
              <a:rPr lang="it-IT"/>
              <a:t>Fare clic per modificare lo stile del titolo</a:t>
            </a:r>
          </a:p>
        </p:txBody>
      </p:sp>
      <p:sp>
        <p:nvSpPr>
          <p:cNvPr id="3" name="Segnaposto immagine 2"/>
          <p:cNvSpPr>
            <a:spLocks noGrp="1"/>
          </p:cNvSpPr>
          <p:nvPr>
            <p:ph type="pic" idx="1"/>
          </p:nvPr>
        </p:nvSpPr>
        <p:spPr>
          <a:xfrm>
            <a:off x="10036812" y="2940776"/>
            <a:ext cx="30723840" cy="19751040"/>
          </a:xfrm>
        </p:spPr>
        <p:txBody>
          <a:bodyPr/>
          <a:lstStyle>
            <a:lvl1pPr marL="0" indent="0">
              <a:buNone/>
              <a:defRPr sz="3500"/>
            </a:lvl1pPr>
            <a:lvl2pPr marL="494828" indent="0">
              <a:buNone/>
              <a:defRPr sz="3000"/>
            </a:lvl2pPr>
            <a:lvl3pPr marL="989655" indent="0">
              <a:buNone/>
              <a:defRPr sz="2600"/>
            </a:lvl3pPr>
            <a:lvl4pPr marL="1484483" indent="0">
              <a:buNone/>
              <a:defRPr sz="2200"/>
            </a:lvl4pPr>
            <a:lvl5pPr marL="1979310" indent="0">
              <a:buNone/>
              <a:defRPr sz="2200"/>
            </a:lvl5pPr>
            <a:lvl6pPr marL="2474138" indent="0">
              <a:buNone/>
              <a:defRPr sz="2200"/>
            </a:lvl6pPr>
            <a:lvl7pPr marL="2968965" indent="0">
              <a:buNone/>
              <a:defRPr sz="2200"/>
            </a:lvl7pPr>
            <a:lvl8pPr marL="3463793" indent="0">
              <a:buNone/>
              <a:defRPr sz="2200"/>
            </a:lvl8pPr>
            <a:lvl9pPr marL="3958620" indent="0">
              <a:buNone/>
              <a:defRPr sz="2200"/>
            </a:lvl9pPr>
          </a:lstStyle>
          <a:p>
            <a:pPr lvl="0"/>
            <a:endParaRPr lang="it-IT" noProof="0" dirty="0"/>
          </a:p>
        </p:txBody>
      </p:sp>
      <p:sp>
        <p:nvSpPr>
          <p:cNvPr id="4" name="Segnaposto testo 3"/>
          <p:cNvSpPr>
            <a:spLocks noGrp="1"/>
          </p:cNvSpPr>
          <p:nvPr>
            <p:ph type="body" sz="half" idx="2"/>
          </p:nvPr>
        </p:nvSpPr>
        <p:spPr>
          <a:xfrm>
            <a:off x="10036812" y="25763221"/>
            <a:ext cx="30723840" cy="3863340"/>
          </a:xfrm>
        </p:spPr>
        <p:txBody>
          <a:bodyPr/>
          <a:lstStyle>
            <a:lvl1pPr marL="0" indent="0">
              <a:buNone/>
              <a:defRPr sz="1500"/>
            </a:lvl1pPr>
            <a:lvl2pPr marL="494828" indent="0">
              <a:buNone/>
              <a:defRPr sz="1300"/>
            </a:lvl2pPr>
            <a:lvl3pPr marL="989655" indent="0">
              <a:buNone/>
              <a:defRPr sz="1100"/>
            </a:lvl3pPr>
            <a:lvl4pPr marL="1484483" indent="0">
              <a:buNone/>
              <a:defRPr sz="1000"/>
            </a:lvl4pPr>
            <a:lvl5pPr marL="1979310" indent="0">
              <a:buNone/>
              <a:defRPr sz="1000"/>
            </a:lvl5pPr>
            <a:lvl6pPr marL="2474138" indent="0">
              <a:buNone/>
              <a:defRPr sz="1000"/>
            </a:lvl6pPr>
            <a:lvl7pPr marL="2968965" indent="0">
              <a:buNone/>
              <a:defRPr sz="1000"/>
            </a:lvl7pPr>
            <a:lvl8pPr marL="3463793" indent="0">
              <a:buNone/>
              <a:defRPr sz="1000"/>
            </a:lvl8pPr>
            <a:lvl9pPr marL="395862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endParaRPr lang="it-IT" dirty="0"/>
          </a:p>
        </p:txBody>
      </p:sp>
      <p:sp>
        <p:nvSpPr>
          <p:cNvPr id="6" name="Rectangle 5"/>
          <p:cNvSpPr>
            <a:spLocks noGrp="1" noChangeArrowheads="1"/>
          </p:cNvSpPr>
          <p:nvPr>
            <p:ph type="ftr" sz="quarter" idx="11"/>
          </p:nvPr>
        </p:nvSpPr>
        <p:spPr>
          <a:ln/>
        </p:spPr>
        <p:txBody>
          <a:bodyPr/>
          <a:lstStyle>
            <a:lvl1pPr>
              <a:defRPr/>
            </a:lvl1pPr>
          </a:lstStyle>
          <a:p>
            <a:endParaRPr lang="it-IT" dirty="0"/>
          </a:p>
        </p:txBody>
      </p:sp>
      <p:sp>
        <p:nvSpPr>
          <p:cNvPr id="7" name="Rectangle 6"/>
          <p:cNvSpPr>
            <a:spLocks noGrp="1" noChangeArrowheads="1"/>
          </p:cNvSpPr>
          <p:nvPr>
            <p:ph type="sldNum" sz="quarter" idx="12"/>
          </p:nvPr>
        </p:nvSpPr>
        <p:spPr>
          <a:ln/>
        </p:spPr>
        <p:txBody>
          <a:bodyPr/>
          <a:lstStyle>
            <a:lvl1pPr>
              <a:defRPr/>
            </a:lvl1pPr>
          </a:lstStyle>
          <a:p>
            <a:fld id="{21138A4C-B6F6-429B-939E-8911A0B02E73}"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60320" y="1317716"/>
            <a:ext cx="46085760" cy="5486400"/>
          </a:xfrm>
          <a:prstGeom prst="rect">
            <a:avLst/>
          </a:prstGeom>
          <a:noFill/>
          <a:ln w="9525">
            <a:noFill/>
            <a:miter lim="800000"/>
            <a:headEnd/>
            <a:tailEnd/>
          </a:ln>
        </p:spPr>
        <p:txBody>
          <a:bodyPr vert="horz" wrap="square" lIns="480685" tIns="240343" rIns="480685" bIns="240343"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2560320" y="7680962"/>
            <a:ext cx="46085760" cy="21725165"/>
          </a:xfrm>
          <a:prstGeom prst="rect">
            <a:avLst/>
          </a:prstGeom>
          <a:noFill/>
          <a:ln w="9525">
            <a:noFill/>
            <a:miter lim="800000"/>
            <a:headEnd/>
            <a:tailEnd/>
          </a:ln>
        </p:spPr>
        <p:txBody>
          <a:bodyPr vert="horz" wrap="square" lIns="480685" tIns="240343" rIns="480685" bIns="24034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560320" y="29977625"/>
            <a:ext cx="11948160" cy="2286000"/>
          </a:xfrm>
          <a:prstGeom prst="rect">
            <a:avLst/>
          </a:prstGeom>
          <a:noFill/>
          <a:ln w="9525">
            <a:noFill/>
            <a:miter lim="800000"/>
            <a:headEnd/>
            <a:tailEnd/>
          </a:ln>
          <a:effectLst/>
        </p:spPr>
        <p:txBody>
          <a:bodyPr vert="horz" wrap="square" lIns="480685" tIns="240343" rIns="480685" bIns="240343" numCol="1" anchor="t" anchorCtr="0" compatLnSpc="1">
            <a:prstTxWarp prst="textNoShape">
              <a:avLst/>
            </a:prstTxWarp>
          </a:bodyPr>
          <a:lstStyle>
            <a:lvl1pPr>
              <a:defRPr sz="7400"/>
            </a:lvl1pPr>
          </a:lstStyle>
          <a:p>
            <a:endParaRPr lang="it-IT" dirty="0"/>
          </a:p>
        </p:txBody>
      </p:sp>
      <p:sp>
        <p:nvSpPr>
          <p:cNvPr id="1029" name="Rectangle 5"/>
          <p:cNvSpPr>
            <a:spLocks noGrp="1" noChangeArrowheads="1"/>
          </p:cNvSpPr>
          <p:nvPr>
            <p:ph type="ftr" sz="quarter" idx="3"/>
          </p:nvPr>
        </p:nvSpPr>
        <p:spPr bwMode="auto">
          <a:xfrm>
            <a:off x="17495520" y="29977625"/>
            <a:ext cx="16215360" cy="2286000"/>
          </a:xfrm>
          <a:prstGeom prst="rect">
            <a:avLst/>
          </a:prstGeom>
          <a:noFill/>
          <a:ln w="9525">
            <a:noFill/>
            <a:miter lim="800000"/>
            <a:headEnd/>
            <a:tailEnd/>
          </a:ln>
          <a:effectLst/>
        </p:spPr>
        <p:txBody>
          <a:bodyPr vert="horz" wrap="square" lIns="480685" tIns="240343" rIns="480685" bIns="240343" numCol="1" anchor="t" anchorCtr="0" compatLnSpc="1">
            <a:prstTxWarp prst="textNoShape">
              <a:avLst/>
            </a:prstTxWarp>
          </a:bodyPr>
          <a:lstStyle>
            <a:lvl1pPr algn="ctr">
              <a:defRPr sz="7400"/>
            </a:lvl1pPr>
          </a:lstStyle>
          <a:p>
            <a:endParaRPr lang="it-IT" dirty="0"/>
          </a:p>
        </p:txBody>
      </p:sp>
      <p:sp>
        <p:nvSpPr>
          <p:cNvPr id="1030" name="Rectangle 6"/>
          <p:cNvSpPr>
            <a:spLocks noGrp="1" noChangeArrowheads="1"/>
          </p:cNvSpPr>
          <p:nvPr>
            <p:ph type="sldNum" sz="quarter" idx="4"/>
          </p:nvPr>
        </p:nvSpPr>
        <p:spPr bwMode="auto">
          <a:xfrm>
            <a:off x="36697920" y="29977625"/>
            <a:ext cx="11948160" cy="2286000"/>
          </a:xfrm>
          <a:prstGeom prst="rect">
            <a:avLst/>
          </a:prstGeom>
          <a:noFill/>
          <a:ln w="9525">
            <a:noFill/>
            <a:miter lim="800000"/>
            <a:headEnd/>
            <a:tailEnd/>
          </a:ln>
          <a:effectLst/>
        </p:spPr>
        <p:txBody>
          <a:bodyPr vert="horz" wrap="square" lIns="480685" tIns="240343" rIns="480685" bIns="240343" numCol="1" anchor="t" anchorCtr="0" compatLnSpc="1">
            <a:prstTxWarp prst="textNoShape">
              <a:avLst/>
            </a:prstTxWarp>
          </a:bodyPr>
          <a:lstStyle>
            <a:lvl1pPr algn="r">
              <a:defRPr sz="7400"/>
            </a:lvl1pPr>
          </a:lstStyle>
          <a:p>
            <a:fld id="{86E63119-ECA7-40FB-B18D-EDCB4BC52B61}"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807387" rtl="0" eaLnBrk="0" fontAlgn="base" hangingPunct="0">
        <a:spcBef>
          <a:spcPct val="0"/>
        </a:spcBef>
        <a:spcAft>
          <a:spcPct val="0"/>
        </a:spcAft>
        <a:defRPr sz="23200">
          <a:solidFill>
            <a:schemeClr val="tx2"/>
          </a:solidFill>
          <a:latin typeface="+mj-lt"/>
          <a:ea typeface="+mj-ea"/>
          <a:cs typeface="+mj-cs"/>
        </a:defRPr>
      </a:lvl1pPr>
      <a:lvl2pPr algn="ctr" defTabSz="4807387" rtl="0" eaLnBrk="0" fontAlgn="base" hangingPunct="0">
        <a:spcBef>
          <a:spcPct val="0"/>
        </a:spcBef>
        <a:spcAft>
          <a:spcPct val="0"/>
        </a:spcAft>
        <a:defRPr sz="23200">
          <a:solidFill>
            <a:schemeClr val="tx2"/>
          </a:solidFill>
          <a:latin typeface="Arial" charset="0"/>
        </a:defRPr>
      </a:lvl2pPr>
      <a:lvl3pPr algn="ctr" defTabSz="4807387" rtl="0" eaLnBrk="0" fontAlgn="base" hangingPunct="0">
        <a:spcBef>
          <a:spcPct val="0"/>
        </a:spcBef>
        <a:spcAft>
          <a:spcPct val="0"/>
        </a:spcAft>
        <a:defRPr sz="23200">
          <a:solidFill>
            <a:schemeClr val="tx2"/>
          </a:solidFill>
          <a:latin typeface="Arial" charset="0"/>
        </a:defRPr>
      </a:lvl3pPr>
      <a:lvl4pPr algn="ctr" defTabSz="4807387" rtl="0" eaLnBrk="0" fontAlgn="base" hangingPunct="0">
        <a:spcBef>
          <a:spcPct val="0"/>
        </a:spcBef>
        <a:spcAft>
          <a:spcPct val="0"/>
        </a:spcAft>
        <a:defRPr sz="23200">
          <a:solidFill>
            <a:schemeClr val="tx2"/>
          </a:solidFill>
          <a:latin typeface="Arial" charset="0"/>
        </a:defRPr>
      </a:lvl4pPr>
      <a:lvl5pPr algn="ctr" defTabSz="4807387" rtl="0" eaLnBrk="0" fontAlgn="base" hangingPunct="0">
        <a:spcBef>
          <a:spcPct val="0"/>
        </a:spcBef>
        <a:spcAft>
          <a:spcPct val="0"/>
        </a:spcAft>
        <a:defRPr sz="23200">
          <a:solidFill>
            <a:schemeClr val="tx2"/>
          </a:solidFill>
          <a:latin typeface="Arial" charset="0"/>
        </a:defRPr>
      </a:lvl5pPr>
      <a:lvl6pPr marL="494828" algn="ctr" defTabSz="4807387" rtl="0" fontAlgn="base">
        <a:spcBef>
          <a:spcPct val="0"/>
        </a:spcBef>
        <a:spcAft>
          <a:spcPct val="0"/>
        </a:spcAft>
        <a:defRPr sz="23200">
          <a:solidFill>
            <a:schemeClr val="tx2"/>
          </a:solidFill>
          <a:latin typeface="Arial" charset="0"/>
        </a:defRPr>
      </a:lvl6pPr>
      <a:lvl7pPr marL="989655" algn="ctr" defTabSz="4807387" rtl="0" fontAlgn="base">
        <a:spcBef>
          <a:spcPct val="0"/>
        </a:spcBef>
        <a:spcAft>
          <a:spcPct val="0"/>
        </a:spcAft>
        <a:defRPr sz="23200">
          <a:solidFill>
            <a:schemeClr val="tx2"/>
          </a:solidFill>
          <a:latin typeface="Arial" charset="0"/>
        </a:defRPr>
      </a:lvl7pPr>
      <a:lvl8pPr marL="1484483" algn="ctr" defTabSz="4807387" rtl="0" fontAlgn="base">
        <a:spcBef>
          <a:spcPct val="0"/>
        </a:spcBef>
        <a:spcAft>
          <a:spcPct val="0"/>
        </a:spcAft>
        <a:defRPr sz="23200">
          <a:solidFill>
            <a:schemeClr val="tx2"/>
          </a:solidFill>
          <a:latin typeface="Arial" charset="0"/>
        </a:defRPr>
      </a:lvl8pPr>
      <a:lvl9pPr marL="1979310" algn="ctr" defTabSz="4807387" rtl="0" fontAlgn="base">
        <a:spcBef>
          <a:spcPct val="0"/>
        </a:spcBef>
        <a:spcAft>
          <a:spcPct val="0"/>
        </a:spcAft>
        <a:defRPr sz="23200">
          <a:solidFill>
            <a:schemeClr val="tx2"/>
          </a:solidFill>
          <a:latin typeface="Arial" charset="0"/>
        </a:defRPr>
      </a:lvl9pPr>
    </p:titleStyle>
    <p:bodyStyle>
      <a:lvl1pPr marL="1802341" indent="-1802341" algn="l" defTabSz="4807387" rtl="0" eaLnBrk="0" fontAlgn="base" hangingPunct="0">
        <a:spcBef>
          <a:spcPct val="20000"/>
        </a:spcBef>
        <a:spcAft>
          <a:spcPct val="0"/>
        </a:spcAft>
        <a:buChar char="•"/>
        <a:defRPr sz="16800">
          <a:solidFill>
            <a:schemeClr val="tx1"/>
          </a:solidFill>
          <a:latin typeface="+mn-lt"/>
          <a:ea typeface="+mn-ea"/>
          <a:cs typeface="+mn-cs"/>
        </a:defRPr>
      </a:lvl1pPr>
      <a:lvl2pPr marL="3905358" indent="-1501664" algn="l" defTabSz="4807387" rtl="0" eaLnBrk="0" fontAlgn="base" hangingPunct="0">
        <a:spcBef>
          <a:spcPct val="20000"/>
        </a:spcBef>
        <a:spcAft>
          <a:spcPct val="0"/>
        </a:spcAft>
        <a:buChar char="–"/>
        <a:defRPr sz="14700">
          <a:solidFill>
            <a:schemeClr val="tx1"/>
          </a:solidFill>
          <a:latin typeface="+mn-lt"/>
        </a:defRPr>
      </a:lvl2pPr>
      <a:lvl3pPr marL="6008375" indent="-1200988" algn="l" defTabSz="4807387" rtl="0" eaLnBrk="0" fontAlgn="base" hangingPunct="0">
        <a:spcBef>
          <a:spcPct val="20000"/>
        </a:spcBef>
        <a:spcAft>
          <a:spcPct val="0"/>
        </a:spcAft>
        <a:buChar char="•"/>
        <a:defRPr sz="12700">
          <a:solidFill>
            <a:schemeClr val="tx1"/>
          </a:solidFill>
          <a:latin typeface="+mn-lt"/>
        </a:defRPr>
      </a:lvl3pPr>
      <a:lvl4pPr marL="8412069" indent="-1200988" algn="l" defTabSz="4807387" rtl="0" eaLnBrk="0" fontAlgn="base" hangingPunct="0">
        <a:spcBef>
          <a:spcPct val="20000"/>
        </a:spcBef>
        <a:spcAft>
          <a:spcPct val="0"/>
        </a:spcAft>
        <a:buChar char="–"/>
        <a:defRPr sz="10500">
          <a:solidFill>
            <a:schemeClr val="tx1"/>
          </a:solidFill>
          <a:latin typeface="+mn-lt"/>
        </a:defRPr>
      </a:lvl4pPr>
      <a:lvl5pPr marL="10815763" indent="-1202706" algn="l" defTabSz="4807387" rtl="0" eaLnBrk="0" fontAlgn="base" hangingPunct="0">
        <a:spcBef>
          <a:spcPct val="20000"/>
        </a:spcBef>
        <a:spcAft>
          <a:spcPct val="0"/>
        </a:spcAft>
        <a:buChar char="»"/>
        <a:defRPr sz="10500">
          <a:solidFill>
            <a:schemeClr val="tx1"/>
          </a:solidFill>
          <a:latin typeface="+mn-lt"/>
        </a:defRPr>
      </a:lvl5pPr>
      <a:lvl6pPr marL="11310590" indent="-1202706" algn="l" defTabSz="4807387" rtl="0" fontAlgn="base">
        <a:spcBef>
          <a:spcPct val="20000"/>
        </a:spcBef>
        <a:spcAft>
          <a:spcPct val="0"/>
        </a:spcAft>
        <a:buChar char="»"/>
        <a:defRPr sz="10500">
          <a:solidFill>
            <a:schemeClr val="tx1"/>
          </a:solidFill>
          <a:latin typeface="+mn-lt"/>
        </a:defRPr>
      </a:lvl6pPr>
      <a:lvl7pPr marL="11805418" indent="-1202706" algn="l" defTabSz="4807387" rtl="0" fontAlgn="base">
        <a:spcBef>
          <a:spcPct val="20000"/>
        </a:spcBef>
        <a:spcAft>
          <a:spcPct val="0"/>
        </a:spcAft>
        <a:buChar char="»"/>
        <a:defRPr sz="10500">
          <a:solidFill>
            <a:schemeClr val="tx1"/>
          </a:solidFill>
          <a:latin typeface="+mn-lt"/>
        </a:defRPr>
      </a:lvl7pPr>
      <a:lvl8pPr marL="12300245" indent="-1202706" algn="l" defTabSz="4807387" rtl="0" fontAlgn="base">
        <a:spcBef>
          <a:spcPct val="20000"/>
        </a:spcBef>
        <a:spcAft>
          <a:spcPct val="0"/>
        </a:spcAft>
        <a:buChar char="»"/>
        <a:defRPr sz="10500">
          <a:solidFill>
            <a:schemeClr val="tx1"/>
          </a:solidFill>
          <a:latin typeface="+mn-lt"/>
        </a:defRPr>
      </a:lvl8pPr>
      <a:lvl9pPr marL="12795073" indent="-1202706" algn="l" defTabSz="4807387" rtl="0" fontAlgn="base">
        <a:spcBef>
          <a:spcPct val="20000"/>
        </a:spcBef>
        <a:spcAft>
          <a:spcPct val="0"/>
        </a:spcAft>
        <a:buChar char="»"/>
        <a:defRPr sz="10500">
          <a:solidFill>
            <a:schemeClr val="tx1"/>
          </a:solidFill>
          <a:latin typeface="+mn-lt"/>
        </a:defRPr>
      </a:lvl9pPr>
    </p:bodyStyle>
    <p:otherStyle>
      <a:defPPr>
        <a:defRPr lang="it-IT"/>
      </a:defPPr>
      <a:lvl1pPr marL="0" algn="l" defTabSz="989655" rtl="0" eaLnBrk="1" latinLnBrk="0" hangingPunct="1">
        <a:defRPr sz="1900" kern="1200">
          <a:solidFill>
            <a:schemeClr val="tx1"/>
          </a:solidFill>
          <a:latin typeface="+mn-lt"/>
          <a:ea typeface="+mn-ea"/>
          <a:cs typeface="+mn-cs"/>
        </a:defRPr>
      </a:lvl1pPr>
      <a:lvl2pPr marL="494828" algn="l" defTabSz="989655" rtl="0" eaLnBrk="1" latinLnBrk="0" hangingPunct="1">
        <a:defRPr sz="1900" kern="1200">
          <a:solidFill>
            <a:schemeClr val="tx1"/>
          </a:solidFill>
          <a:latin typeface="+mn-lt"/>
          <a:ea typeface="+mn-ea"/>
          <a:cs typeface="+mn-cs"/>
        </a:defRPr>
      </a:lvl2pPr>
      <a:lvl3pPr marL="989655" algn="l" defTabSz="989655" rtl="0" eaLnBrk="1" latinLnBrk="0" hangingPunct="1">
        <a:defRPr sz="1900" kern="1200">
          <a:solidFill>
            <a:schemeClr val="tx1"/>
          </a:solidFill>
          <a:latin typeface="+mn-lt"/>
          <a:ea typeface="+mn-ea"/>
          <a:cs typeface="+mn-cs"/>
        </a:defRPr>
      </a:lvl3pPr>
      <a:lvl4pPr marL="1484483" algn="l" defTabSz="989655" rtl="0" eaLnBrk="1" latinLnBrk="0" hangingPunct="1">
        <a:defRPr sz="1900" kern="1200">
          <a:solidFill>
            <a:schemeClr val="tx1"/>
          </a:solidFill>
          <a:latin typeface="+mn-lt"/>
          <a:ea typeface="+mn-ea"/>
          <a:cs typeface="+mn-cs"/>
        </a:defRPr>
      </a:lvl4pPr>
      <a:lvl5pPr marL="1979310" algn="l" defTabSz="989655" rtl="0" eaLnBrk="1" latinLnBrk="0" hangingPunct="1">
        <a:defRPr sz="1900" kern="1200">
          <a:solidFill>
            <a:schemeClr val="tx1"/>
          </a:solidFill>
          <a:latin typeface="+mn-lt"/>
          <a:ea typeface="+mn-ea"/>
          <a:cs typeface="+mn-cs"/>
        </a:defRPr>
      </a:lvl5pPr>
      <a:lvl6pPr marL="2474138" algn="l" defTabSz="989655" rtl="0" eaLnBrk="1" latinLnBrk="0" hangingPunct="1">
        <a:defRPr sz="1900" kern="1200">
          <a:solidFill>
            <a:schemeClr val="tx1"/>
          </a:solidFill>
          <a:latin typeface="+mn-lt"/>
          <a:ea typeface="+mn-ea"/>
          <a:cs typeface="+mn-cs"/>
        </a:defRPr>
      </a:lvl6pPr>
      <a:lvl7pPr marL="2968965" algn="l" defTabSz="989655" rtl="0" eaLnBrk="1" latinLnBrk="0" hangingPunct="1">
        <a:defRPr sz="1900" kern="1200">
          <a:solidFill>
            <a:schemeClr val="tx1"/>
          </a:solidFill>
          <a:latin typeface="+mn-lt"/>
          <a:ea typeface="+mn-ea"/>
          <a:cs typeface="+mn-cs"/>
        </a:defRPr>
      </a:lvl7pPr>
      <a:lvl8pPr marL="3463793" algn="l" defTabSz="989655" rtl="0" eaLnBrk="1" latinLnBrk="0" hangingPunct="1">
        <a:defRPr sz="1900" kern="1200">
          <a:solidFill>
            <a:schemeClr val="tx1"/>
          </a:solidFill>
          <a:latin typeface="+mn-lt"/>
          <a:ea typeface="+mn-ea"/>
          <a:cs typeface="+mn-cs"/>
        </a:defRPr>
      </a:lvl8pPr>
      <a:lvl9pPr marL="3958620" algn="l" defTabSz="98965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41" name="Rectangle 40"/>
          <p:cNvSpPr/>
          <p:nvPr/>
        </p:nvSpPr>
        <p:spPr bwMode="auto">
          <a:xfrm>
            <a:off x="23780970" y="20937873"/>
            <a:ext cx="11242045" cy="11536402"/>
          </a:xfrm>
          <a:prstGeom prst="rect">
            <a:avLst/>
          </a:prstGeom>
          <a:solidFill>
            <a:srgbClr val="F9FFD5"/>
          </a:solidFill>
          <a:ln w="9525" cap="flat" cmpd="sng" algn="ctr">
            <a:solidFill>
              <a:srgbClr val="FF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41825" rtl="0" eaLnBrk="1" fontAlgn="base" latinLnBrk="0" hangingPunct="1">
              <a:lnSpc>
                <a:spcPct val="100000"/>
              </a:lnSpc>
              <a:spcBef>
                <a:spcPct val="0"/>
              </a:spcBef>
              <a:spcAft>
                <a:spcPct val="0"/>
              </a:spcAft>
              <a:buClrTx/>
              <a:buSzTx/>
              <a:buFontTx/>
              <a:buNone/>
              <a:tabLst/>
            </a:pPr>
            <a:endParaRPr kumimoji="0" lang="en-US" sz="8700" b="0" i="0" u="none" strike="noStrike" cap="none" normalizeH="0" baseline="0">
              <a:ln>
                <a:noFill/>
              </a:ln>
              <a:solidFill>
                <a:schemeClr val="tx1"/>
              </a:solidFill>
              <a:effectLst/>
              <a:latin typeface="Arial" charset="0"/>
            </a:endParaRPr>
          </a:p>
        </p:txBody>
      </p:sp>
      <p:sp>
        <p:nvSpPr>
          <p:cNvPr id="1073" name="Text Box 4"/>
          <p:cNvSpPr txBox="1">
            <a:spLocks noChangeArrowheads="1"/>
          </p:cNvSpPr>
          <p:nvPr/>
        </p:nvSpPr>
        <p:spPr bwMode="auto">
          <a:xfrm>
            <a:off x="2971802" y="457201"/>
            <a:ext cx="48191055" cy="2746811"/>
          </a:xfrm>
          <a:prstGeom prst="rect">
            <a:avLst/>
          </a:prstGeom>
          <a:noFill/>
          <a:ln w="9525">
            <a:noFill/>
            <a:miter lim="800000"/>
            <a:headEnd/>
            <a:tailEnd/>
          </a:ln>
        </p:spPr>
        <p:txBody>
          <a:bodyPr wrap="square" lIns="98966" tIns="49483" rIns="98966" bIns="49483">
            <a:spAutoFit/>
          </a:bodyPr>
          <a:lstStyle/>
          <a:p>
            <a:pPr algn="ctr"/>
            <a:r>
              <a:rPr lang="en-US" sz="6600" b="1" dirty="0"/>
              <a:t>Development of FunctionalConnectomeDB within SenseLab to incorporate and mine functional connectomics data </a:t>
            </a:r>
            <a:endParaRPr lang="en-US" sz="6600" dirty="0"/>
          </a:p>
          <a:p>
            <a:pPr algn="ctr">
              <a:lnSpc>
                <a:spcPct val="150000"/>
              </a:lnSpc>
            </a:pPr>
            <a:r>
              <a:rPr lang="en-US" sz="4400" b="1" dirty="0"/>
              <a:t>Luis Marenco</a:t>
            </a:r>
            <a:r>
              <a:rPr lang="en-US" sz="4400" b="1" baseline="30000" dirty="0"/>
              <a:t>1,2,4</a:t>
            </a:r>
            <a:r>
              <a:rPr lang="en-US" sz="4400" b="1" dirty="0"/>
              <a:t>, Rixin Wang</a:t>
            </a:r>
            <a:r>
              <a:rPr lang="en-US" sz="4400" b="1" baseline="30000" dirty="0"/>
              <a:t>1</a:t>
            </a:r>
            <a:r>
              <a:rPr lang="en-US" sz="4400" b="1" dirty="0"/>
              <a:t>, Robert A. </a:t>
            </a:r>
            <a:r>
              <a:rPr lang="en-US" sz="4400" b="1" dirty="0" smtClean="0"/>
              <a:t>McDougal</a:t>
            </a:r>
            <a:r>
              <a:rPr lang="en-US" sz="4400" b="1" baseline="30000" dirty="0" smtClean="0"/>
              <a:t>1,2</a:t>
            </a:r>
            <a:r>
              <a:rPr lang="en-US" sz="4400" b="1" dirty="0" smtClean="0"/>
              <a:t>, </a:t>
            </a:r>
            <a:r>
              <a:rPr lang="en-US" sz="4400" b="1" dirty="0"/>
              <a:t>Thomas M. Morse</a:t>
            </a:r>
            <a:r>
              <a:rPr lang="en-US" sz="4400" b="1" baseline="30000" dirty="0"/>
              <a:t>2</a:t>
            </a:r>
            <a:r>
              <a:rPr lang="en-US" sz="4400" b="1" dirty="0"/>
              <a:t>, N. Ted Carnevale</a:t>
            </a:r>
            <a:r>
              <a:rPr lang="en-US" sz="4400" b="1" baseline="30000" dirty="0"/>
              <a:t>2</a:t>
            </a:r>
            <a:r>
              <a:rPr lang="en-US" sz="4400" b="1" dirty="0"/>
              <a:t>, Perry Miller</a:t>
            </a:r>
            <a:r>
              <a:rPr lang="en-US" sz="4400" b="1" baseline="30000" dirty="0"/>
              <a:t>1,3,4</a:t>
            </a:r>
            <a:r>
              <a:rPr lang="en-US" sz="4400" b="1" dirty="0"/>
              <a:t>, Gordon M. Shepherd</a:t>
            </a:r>
            <a:r>
              <a:rPr lang="en-US" sz="4400" b="1" baseline="30000" dirty="0"/>
              <a:t>2</a:t>
            </a:r>
          </a:p>
          <a:p>
            <a:pPr algn="ctr"/>
            <a:r>
              <a:rPr lang="en-US" sz="4000" b="1" i="1" baseline="30000" dirty="0"/>
              <a:t>1 </a:t>
            </a:r>
            <a:r>
              <a:rPr lang="en-US" sz="4000" b="1" i="1" dirty="0"/>
              <a:t>Medical Informatics, </a:t>
            </a:r>
            <a:r>
              <a:rPr lang="en-US" sz="4000" b="1" i="1" baseline="30000" dirty="0"/>
              <a:t>2 </a:t>
            </a:r>
            <a:r>
              <a:rPr lang="en-US" sz="4000" b="1" i="1" dirty="0"/>
              <a:t>Neuroscience, </a:t>
            </a:r>
            <a:r>
              <a:rPr lang="en-US" sz="4000" b="1" i="1" baseline="30000" dirty="0"/>
              <a:t>3 </a:t>
            </a:r>
            <a:r>
              <a:rPr lang="en-US" sz="4000" b="1" i="1" dirty="0"/>
              <a:t>Anesthesiology, Yale, University School of Medicine New Haven, CT; </a:t>
            </a:r>
            <a:r>
              <a:rPr lang="en-US" sz="4000" b="1" i="1" baseline="30000" dirty="0"/>
              <a:t>4</a:t>
            </a:r>
            <a:r>
              <a:rPr lang="en-US" sz="4000" b="1" i="1" dirty="0"/>
              <a:t>VA Connecticut HealthCare System, West Haven, CT</a:t>
            </a:r>
            <a:endParaRPr lang="it-IT" sz="4000" b="1" dirty="0"/>
          </a:p>
        </p:txBody>
      </p:sp>
      <p:pic>
        <p:nvPicPr>
          <p:cNvPr id="1075" name="Picture 23" descr="ysm_white3"/>
          <p:cNvPicPr>
            <a:picLocks noChangeAspect="1" noChangeArrowheads="1"/>
          </p:cNvPicPr>
          <p:nvPr/>
        </p:nvPicPr>
        <p:blipFill>
          <a:blip r:embed="rId4" cstate="print"/>
          <a:srcRect/>
          <a:stretch>
            <a:fillRect/>
          </a:stretch>
        </p:blipFill>
        <p:spPr bwMode="auto">
          <a:xfrm>
            <a:off x="932383" y="441813"/>
            <a:ext cx="2773680" cy="2899954"/>
          </a:xfrm>
          <a:prstGeom prst="rect">
            <a:avLst/>
          </a:prstGeom>
          <a:noFill/>
          <a:ln w="9525">
            <a:noFill/>
            <a:miter lim="800000"/>
            <a:headEnd/>
            <a:tailEnd/>
          </a:ln>
        </p:spPr>
      </p:pic>
      <p:sp>
        <p:nvSpPr>
          <p:cNvPr id="479" name="Rettangolo 478"/>
          <p:cNvSpPr/>
          <p:nvPr/>
        </p:nvSpPr>
        <p:spPr>
          <a:xfrm>
            <a:off x="755488" y="4026123"/>
            <a:ext cx="14063331" cy="16712267"/>
          </a:xfrm>
          <a:prstGeom prst="rect">
            <a:avLst/>
          </a:prstGeom>
        </p:spPr>
        <p:txBody>
          <a:bodyPr wrap="square">
            <a:spAutoFit/>
          </a:bodyPr>
          <a:lstStyle/>
          <a:p>
            <a:pPr algn="ctr"/>
            <a:r>
              <a:rPr lang="en-US" sz="4000" b="1" dirty="0"/>
              <a:t>ABSTRACT</a:t>
            </a:r>
            <a:endParaRPr lang="en-US" sz="3600" b="1" dirty="0"/>
          </a:p>
          <a:p>
            <a:endParaRPr lang="en-US" sz="2400" dirty="0"/>
          </a:p>
          <a:p>
            <a:r>
              <a:rPr lang="en-US" sz="2400" dirty="0"/>
              <a:t>In order to foster discovery, in recent years the SenseLab group has enhanced neuronal content by incorporating functional connectivity information. This information, often referred to as connectomics, is fueled by research on fiber tracts and interconnectivity within brain regions. To overcome the difficulties posed by mining the highly interdisciplinary content within connectomics data, SenseLab has created several techniques to share, navigate, query and represent this information. For data sharing, we use domain-specific data models that are exposed using common internet formats such as JSON. For querying and display we have created innovative realistic microconnectome-enhanced diagrams, as well as continued to develop metadata-driven canonical diagrams. All our components (data, messaging, and client tools) are built using separation of concern principles, as independent tools that can be used separately one from each other, and with similar components from other projects. SenseLab, as an interoperable suite of databases, also supports research on dendritic properties and synaptic organization. Building on the SenseLab extensible data model, we have successfully extended our domain to incorporate the new connectivity details at the neuronal compartment level. Previously we described this information in NeuronDB, but challenges by the complexity of the information, and how to query and navigate it, required the creation of a new database, FunctionalConnectomeDB. This new resource for connectomics data in SenseLab, besides providing connectivity information, also integrates its information with that in our other neuronal databases. Current categories of information in FunctionalConnectomeDB include: a) Microcircuit; b) Brain Regions, c) Neuron: type (principal and interneurons), canonical form and compartments, and relative size; and d) Synapses: transmitter type released from a cell compartment (e.g. glutamate from an axon terminal) and receptor type activated from a cell compartment (e.g. NMDA receptor in a proximal dendrite).</a:t>
            </a:r>
          </a:p>
          <a:p>
            <a:endParaRPr lang="en-US" sz="2400" dirty="0"/>
          </a:p>
          <a:p>
            <a:r>
              <a:rPr lang="en-US" sz="3200" b="1" dirty="0"/>
              <a:t>Introduction</a:t>
            </a:r>
          </a:p>
          <a:p>
            <a:endParaRPr lang="en-US" sz="2400" dirty="0"/>
          </a:p>
          <a:p>
            <a:r>
              <a:rPr lang="en-US" sz="2400" dirty="0"/>
              <a:t>SenseLab stores the properties present in neuronal compartments by subdividing the compartments into regions such as proximal (to the soma), middle, and distal apical dendrites.  These subdivisions are defined in canonical neurons. </a:t>
            </a:r>
          </a:p>
          <a:p>
            <a:r>
              <a:rPr lang="en-US" sz="2400" dirty="0"/>
              <a:t>The canonical neuron compartment maps retain just enough specificity of spatial localization to represent the variation present in the observed expression of membrane proteins of interest (receptors, channels). We added connectivity links to these properties.</a:t>
            </a:r>
          </a:p>
          <a:p>
            <a:endParaRPr lang="en-US" sz="2400" dirty="0"/>
          </a:p>
          <a:p>
            <a:endParaRPr lang="en-US" sz="3200" b="1" dirty="0"/>
          </a:p>
          <a:p>
            <a:r>
              <a:rPr lang="en-US" sz="3200" b="1" dirty="0"/>
              <a:t>Background</a:t>
            </a:r>
          </a:p>
          <a:p>
            <a:endParaRPr lang="en-US" sz="3200" b="1" dirty="0"/>
          </a:p>
          <a:p>
            <a:pPr marL="342900" indent="-342900">
              <a:buFont typeface="Arial" panose="020B0604020202020204" pitchFamily="34" charset="0"/>
              <a:buChar char="•"/>
            </a:pPr>
            <a:r>
              <a:rPr lang="en-US" sz="2400" dirty="0"/>
              <a:t>The connections between the cells in the brain are daunting to track. </a:t>
            </a:r>
          </a:p>
          <a:p>
            <a:pPr marL="342900" indent="-342900">
              <a:buFont typeface="Arial" panose="020B0604020202020204" pitchFamily="34" charset="0"/>
              <a:buChar char="•"/>
            </a:pPr>
            <a:r>
              <a:rPr lang="en-US" sz="2400" dirty="0"/>
              <a:t>We have prototyped a new method to browse connectivity, using the olfactory pathway and hippocampus microcircuits to demonstrate the principles:</a:t>
            </a:r>
          </a:p>
          <a:p>
            <a:endParaRPr lang="en-US" sz="2400" dirty="0"/>
          </a:p>
          <a:p>
            <a:endParaRPr lang="en-US" sz="2400" dirty="0"/>
          </a:p>
          <a:p>
            <a:endParaRPr lang="en-US" sz="2400" dirty="0"/>
          </a:p>
        </p:txBody>
      </p:sp>
      <p:sp>
        <p:nvSpPr>
          <p:cNvPr id="448" name="CasellaDiTesto 447"/>
          <p:cNvSpPr txBox="1"/>
          <p:nvPr/>
        </p:nvSpPr>
        <p:spPr>
          <a:xfrm>
            <a:off x="48463199" y="1905002"/>
            <a:ext cx="2569934" cy="1754326"/>
          </a:xfrm>
          <a:prstGeom prst="rect">
            <a:avLst/>
          </a:prstGeom>
          <a:noFill/>
        </p:spPr>
        <p:txBody>
          <a:bodyPr wrap="none" rtlCol="0">
            <a:spAutoFit/>
          </a:bodyPr>
          <a:lstStyle/>
          <a:p>
            <a:r>
              <a:rPr lang="en-US" sz="5400" dirty="0"/>
              <a:t>470.17</a:t>
            </a:r>
          </a:p>
          <a:p>
            <a:r>
              <a:rPr lang="en-US" sz="5400" dirty="0"/>
              <a:t>OOO10</a:t>
            </a:r>
            <a:endParaRPr lang="it-IT" sz="5400" b="1" dirty="0"/>
          </a:p>
        </p:txBody>
      </p:sp>
      <p:sp>
        <p:nvSpPr>
          <p:cNvPr id="72" name="Text Box 14"/>
          <p:cNvSpPr txBox="1">
            <a:spLocks noChangeArrowheads="1"/>
          </p:cNvSpPr>
          <p:nvPr/>
        </p:nvSpPr>
        <p:spPr bwMode="auto">
          <a:xfrm>
            <a:off x="2869642" y="17649404"/>
            <a:ext cx="18466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defRPr>
            </a:lvl9pPr>
          </a:lstStyle>
          <a:p>
            <a:pPr algn="ctr" eaLnBrk="1" hangingPunct="1">
              <a:spcBef>
                <a:spcPct val="0"/>
              </a:spcBef>
            </a:pPr>
            <a:endParaRPr lang="en-US" altLang="en-US" sz="1400" b="1" dirty="0">
              <a:solidFill>
                <a:schemeClr val="tx2"/>
              </a:solidFill>
              <a:latin typeface="Palatino Linotype" pitchFamily="18" charset="0"/>
            </a:endParaRPr>
          </a:p>
        </p:txBody>
      </p:sp>
      <p:sp>
        <p:nvSpPr>
          <p:cNvPr id="73" name="Text Box 15"/>
          <p:cNvSpPr txBox="1">
            <a:spLocks noChangeArrowheads="1"/>
          </p:cNvSpPr>
          <p:nvPr/>
        </p:nvSpPr>
        <p:spPr bwMode="auto">
          <a:xfrm>
            <a:off x="2893455" y="16885817"/>
            <a:ext cx="18466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defRPr>
            </a:lvl9pPr>
          </a:lstStyle>
          <a:p>
            <a:pPr algn="ctr" eaLnBrk="1" hangingPunct="1">
              <a:spcBef>
                <a:spcPct val="0"/>
              </a:spcBef>
            </a:pPr>
            <a:endParaRPr lang="en-US" altLang="en-US" sz="1400" b="1" dirty="0">
              <a:solidFill>
                <a:schemeClr val="tx2"/>
              </a:solidFill>
              <a:latin typeface="Palatino Linotype" pitchFamily="18" charset="0"/>
            </a:endParaRPr>
          </a:p>
        </p:txBody>
      </p:sp>
      <p:sp>
        <p:nvSpPr>
          <p:cNvPr id="78" name="Text Box 13"/>
          <p:cNvSpPr txBox="1">
            <a:spLocks noChangeArrowheads="1"/>
          </p:cNvSpPr>
          <p:nvPr/>
        </p:nvSpPr>
        <p:spPr bwMode="auto">
          <a:xfrm>
            <a:off x="1142742" y="22214275"/>
            <a:ext cx="18466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defRPr>
            </a:lvl9pPr>
          </a:lstStyle>
          <a:p>
            <a:pPr algn="ctr" eaLnBrk="1" hangingPunct="1">
              <a:spcBef>
                <a:spcPct val="0"/>
              </a:spcBef>
            </a:pPr>
            <a:endParaRPr lang="en-US" altLang="en-US" sz="1600" b="1" dirty="0">
              <a:solidFill>
                <a:srgbClr val="8A0B0B"/>
              </a:solidFill>
              <a:latin typeface="Palatino Linotype" pitchFamily="18" charset="0"/>
            </a:endParaRPr>
          </a:p>
        </p:txBody>
      </p:sp>
      <p:sp>
        <p:nvSpPr>
          <p:cNvPr id="79" name="Text Box 14"/>
          <p:cNvSpPr txBox="1">
            <a:spLocks noChangeArrowheads="1"/>
          </p:cNvSpPr>
          <p:nvPr/>
        </p:nvSpPr>
        <p:spPr bwMode="auto">
          <a:xfrm>
            <a:off x="2558793" y="21550701"/>
            <a:ext cx="18466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defRPr>
            </a:lvl9pPr>
          </a:lstStyle>
          <a:p>
            <a:pPr algn="ctr" eaLnBrk="1" hangingPunct="1">
              <a:spcBef>
                <a:spcPct val="0"/>
              </a:spcBef>
            </a:pPr>
            <a:endParaRPr lang="en-US" altLang="en-US" sz="1400" b="1" dirty="0">
              <a:solidFill>
                <a:schemeClr val="tx2"/>
              </a:solidFill>
              <a:latin typeface="Palatino Linotype" pitchFamily="18" charset="0"/>
            </a:endParaRPr>
          </a:p>
        </p:txBody>
      </p:sp>
      <p:sp>
        <p:nvSpPr>
          <p:cNvPr id="139" name="Text Box 33"/>
          <p:cNvSpPr txBox="1">
            <a:spLocks noChangeArrowheads="1"/>
          </p:cNvSpPr>
          <p:nvPr/>
        </p:nvSpPr>
        <p:spPr bwMode="auto">
          <a:xfrm>
            <a:off x="37642800" y="30251400"/>
            <a:ext cx="12877800" cy="51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46277" tIns="73139" rIns="146277" bIns="73139">
            <a:spAutoFit/>
          </a:bodyPr>
          <a:lstStyle>
            <a:lvl1pPr>
              <a:defRPr sz="7100">
                <a:solidFill>
                  <a:schemeClr val="tx1"/>
                </a:solidFill>
                <a:latin typeface="Arial" charset="0"/>
              </a:defRPr>
            </a:lvl1pPr>
            <a:lvl2pPr marL="742950" indent="-285750">
              <a:defRPr sz="7100">
                <a:solidFill>
                  <a:schemeClr val="tx1"/>
                </a:solidFill>
                <a:latin typeface="Arial" charset="0"/>
              </a:defRPr>
            </a:lvl2pPr>
            <a:lvl3pPr marL="1143000" indent="-228600">
              <a:defRPr sz="7100">
                <a:solidFill>
                  <a:schemeClr val="tx1"/>
                </a:solidFill>
                <a:latin typeface="Arial" charset="0"/>
              </a:defRPr>
            </a:lvl3pPr>
            <a:lvl4pPr marL="1600200" indent="-228600">
              <a:defRPr sz="7100">
                <a:solidFill>
                  <a:schemeClr val="tx1"/>
                </a:solidFill>
                <a:latin typeface="Arial" charset="0"/>
              </a:defRPr>
            </a:lvl4pPr>
            <a:lvl5pPr marL="2057400" indent="-228600">
              <a:defRPr sz="7100">
                <a:solidFill>
                  <a:schemeClr val="tx1"/>
                </a:solidFill>
                <a:latin typeface="Arial" charset="0"/>
              </a:defRPr>
            </a:lvl5pPr>
            <a:lvl6pPr marL="2514600" indent="-228600" eaLnBrk="0" fontAlgn="base" hangingPunct="0">
              <a:spcBef>
                <a:spcPct val="0"/>
              </a:spcBef>
              <a:spcAft>
                <a:spcPct val="0"/>
              </a:spcAft>
              <a:defRPr sz="7100">
                <a:solidFill>
                  <a:schemeClr val="tx1"/>
                </a:solidFill>
                <a:latin typeface="Arial" charset="0"/>
              </a:defRPr>
            </a:lvl6pPr>
            <a:lvl7pPr marL="2971800" indent="-228600" eaLnBrk="0" fontAlgn="base" hangingPunct="0">
              <a:spcBef>
                <a:spcPct val="0"/>
              </a:spcBef>
              <a:spcAft>
                <a:spcPct val="0"/>
              </a:spcAft>
              <a:defRPr sz="7100">
                <a:solidFill>
                  <a:schemeClr val="tx1"/>
                </a:solidFill>
                <a:latin typeface="Arial" charset="0"/>
              </a:defRPr>
            </a:lvl7pPr>
            <a:lvl8pPr marL="3429000" indent="-228600" eaLnBrk="0" fontAlgn="base" hangingPunct="0">
              <a:spcBef>
                <a:spcPct val="0"/>
              </a:spcBef>
              <a:spcAft>
                <a:spcPct val="0"/>
              </a:spcAft>
              <a:defRPr sz="7100">
                <a:solidFill>
                  <a:schemeClr val="tx1"/>
                </a:solidFill>
                <a:latin typeface="Arial" charset="0"/>
              </a:defRPr>
            </a:lvl8pPr>
            <a:lvl9pPr marL="3886200" indent="-228600" eaLnBrk="0" fontAlgn="base" hangingPunct="0">
              <a:spcBef>
                <a:spcPct val="0"/>
              </a:spcBef>
              <a:spcAft>
                <a:spcPct val="0"/>
              </a:spcAft>
              <a:defRPr sz="7100">
                <a:solidFill>
                  <a:schemeClr val="tx1"/>
                </a:solidFill>
                <a:latin typeface="Arial" charset="0"/>
              </a:defRPr>
            </a:lvl9pPr>
          </a:lstStyle>
          <a:p>
            <a:endParaRPr lang="en-US" sz="2400" dirty="0">
              <a:latin typeface="Arial"/>
              <a:cs typeface="Arial"/>
            </a:endParaRPr>
          </a:p>
        </p:txBody>
      </p:sp>
      <p:sp>
        <p:nvSpPr>
          <p:cNvPr id="34" name="Text Box 33"/>
          <p:cNvSpPr txBox="1">
            <a:spLocks noChangeArrowheads="1"/>
          </p:cNvSpPr>
          <p:nvPr/>
        </p:nvSpPr>
        <p:spPr bwMode="auto">
          <a:xfrm>
            <a:off x="35474446" y="25525072"/>
            <a:ext cx="15345016" cy="6549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46277" tIns="73139" rIns="146277" bIns="73139">
            <a:spAutoFit/>
          </a:bodyPr>
          <a:lstStyle>
            <a:lvl1pPr>
              <a:defRPr sz="7100">
                <a:solidFill>
                  <a:schemeClr val="tx1"/>
                </a:solidFill>
                <a:latin typeface="Arial" charset="0"/>
              </a:defRPr>
            </a:lvl1pPr>
            <a:lvl2pPr marL="742950" indent="-285750">
              <a:defRPr sz="7100">
                <a:solidFill>
                  <a:schemeClr val="tx1"/>
                </a:solidFill>
                <a:latin typeface="Arial" charset="0"/>
              </a:defRPr>
            </a:lvl2pPr>
            <a:lvl3pPr marL="1143000" indent="-228600">
              <a:defRPr sz="7100">
                <a:solidFill>
                  <a:schemeClr val="tx1"/>
                </a:solidFill>
                <a:latin typeface="Arial" charset="0"/>
              </a:defRPr>
            </a:lvl3pPr>
            <a:lvl4pPr marL="1600200" indent="-228600">
              <a:defRPr sz="7100">
                <a:solidFill>
                  <a:schemeClr val="tx1"/>
                </a:solidFill>
                <a:latin typeface="Arial" charset="0"/>
              </a:defRPr>
            </a:lvl4pPr>
            <a:lvl5pPr marL="2057400" indent="-228600">
              <a:defRPr sz="7100">
                <a:solidFill>
                  <a:schemeClr val="tx1"/>
                </a:solidFill>
                <a:latin typeface="Arial" charset="0"/>
              </a:defRPr>
            </a:lvl5pPr>
            <a:lvl6pPr marL="2514600" indent="-228600" eaLnBrk="0" fontAlgn="base" hangingPunct="0">
              <a:spcBef>
                <a:spcPct val="0"/>
              </a:spcBef>
              <a:spcAft>
                <a:spcPct val="0"/>
              </a:spcAft>
              <a:defRPr sz="7100">
                <a:solidFill>
                  <a:schemeClr val="tx1"/>
                </a:solidFill>
                <a:latin typeface="Arial" charset="0"/>
              </a:defRPr>
            </a:lvl6pPr>
            <a:lvl7pPr marL="2971800" indent="-228600" eaLnBrk="0" fontAlgn="base" hangingPunct="0">
              <a:spcBef>
                <a:spcPct val="0"/>
              </a:spcBef>
              <a:spcAft>
                <a:spcPct val="0"/>
              </a:spcAft>
              <a:defRPr sz="7100">
                <a:solidFill>
                  <a:schemeClr val="tx1"/>
                </a:solidFill>
                <a:latin typeface="Arial" charset="0"/>
              </a:defRPr>
            </a:lvl7pPr>
            <a:lvl8pPr marL="3429000" indent="-228600" eaLnBrk="0" fontAlgn="base" hangingPunct="0">
              <a:spcBef>
                <a:spcPct val="0"/>
              </a:spcBef>
              <a:spcAft>
                <a:spcPct val="0"/>
              </a:spcAft>
              <a:defRPr sz="7100">
                <a:solidFill>
                  <a:schemeClr val="tx1"/>
                </a:solidFill>
                <a:latin typeface="Arial" charset="0"/>
              </a:defRPr>
            </a:lvl8pPr>
            <a:lvl9pPr marL="3886200" indent="-228600" eaLnBrk="0" fontAlgn="base" hangingPunct="0">
              <a:spcBef>
                <a:spcPct val="0"/>
              </a:spcBef>
              <a:spcAft>
                <a:spcPct val="0"/>
              </a:spcAft>
              <a:defRPr sz="7100">
                <a:solidFill>
                  <a:schemeClr val="tx1"/>
                </a:solidFill>
                <a:latin typeface="Arial" charset="0"/>
              </a:defRPr>
            </a:lvl9pPr>
          </a:lstStyle>
          <a:p>
            <a:r>
              <a:rPr lang="en-US" sz="3200" b="1" dirty="0">
                <a:latin typeface="Arial"/>
                <a:cs typeface="Arial"/>
              </a:rPr>
              <a:t>Conclusions:</a:t>
            </a:r>
          </a:p>
          <a:p>
            <a:endParaRPr lang="en-US" sz="2400" dirty="0">
              <a:latin typeface="Arial"/>
              <a:cs typeface="Arial"/>
            </a:endParaRPr>
          </a:p>
          <a:p>
            <a:pPr marL="342900" indent="-342900">
              <a:buFontTx/>
              <a:buChar char="•"/>
            </a:pPr>
            <a:r>
              <a:rPr lang="en-US" sz="2400" dirty="0">
                <a:latin typeface="Arial"/>
                <a:cs typeface="Arial"/>
              </a:rPr>
              <a:t>This new resource is providing us with new mechanisms to explore different ways to represent and study connectome information at different levels. </a:t>
            </a:r>
          </a:p>
          <a:p>
            <a:pPr marL="342900" indent="-342900">
              <a:buFontTx/>
              <a:buChar char="•"/>
            </a:pPr>
            <a:r>
              <a:rPr lang="en-US" sz="2400" dirty="0">
                <a:latin typeface="Arial"/>
                <a:cs typeface="Arial"/>
              </a:rPr>
              <a:t>Taking advantage of the domain flexibility of our system, we plan to incorporate new dimensions of data that could include species, developmental stages, and disease. This will include a plan to correlate and analyze how behavior of these pathways may be influenced.</a:t>
            </a:r>
          </a:p>
          <a:p>
            <a:pPr marL="342900" indent="-342900">
              <a:buFontTx/>
              <a:buChar char="•"/>
            </a:pPr>
            <a:r>
              <a:rPr lang="en-US" sz="2400" dirty="0">
                <a:latin typeface="Arial"/>
                <a:cs typeface="Arial"/>
              </a:rPr>
              <a:t>This new resource can be used by experimentalists, modelers, and students to become aware of the interacting combinations of connectivity with excitatory/inhibitory synaptic transmission, intrinsic currents, and cell morphology.</a:t>
            </a:r>
          </a:p>
          <a:p>
            <a:pPr marL="342900" indent="-342900">
              <a:buFontTx/>
              <a:buChar char="•"/>
            </a:pPr>
            <a:r>
              <a:rPr lang="en-US" sz="2400" dirty="0">
                <a:latin typeface="Arial"/>
                <a:cs typeface="Arial"/>
              </a:rPr>
              <a:t>FunctionalConnectomeDB mapping connections within regions will connect with initiatives mapping connections between regions to provide a united Brain Connectome.  </a:t>
            </a:r>
          </a:p>
          <a:p>
            <a:pPr marL="342900" indent="-342900">
              <a:buFontTx/>
              <a:buChar char="•"/>
            </a:pPr>
            <a:endParaRPr lang="en-US" sz="2400" dirty="0">
              <a:latin typeface="Arial"/>
              <a:cs typeface="Arial"/>
            </a:endParaRPr>
          </a:p>
          <a:p>
            <a:r>
              <a:rPr lang="en-US" sz="2400" b="1" dirty="0">
                <a:latin typeface="Arial"/>
                <a:cs typeface="Arial"/>
              </a:rPr>
              <a:t>Acknowledgement</a:t>
            </a:r>
          </a:p>
          <a:p>
            <a:endParaRPr lang="en-US" sz="2400" dirty="0">
              <a:latin typeface="Arial"/>
              <a:cs typeface="Arial"/>
            </a:endParaRPr>
          </a:p>
          <a:p>
            <a:r>
              <a:rPr lang="en-US" sz="2400" dirty="0">
                <a:latin typeface="Arial"/>
                <a:cs typeface="Arial"/>
              </a:rPr>
              <a:t>We are grateful for support by research grant R01 DC 00997701 from the National Institute for Deafness and Other Communicative Disorders </a:t>
            </a:r>
            <a:r>
              <a:rPr lang="en-US" sz="2400" dirty="0" smtClean="0">
                <a:latin typeface="Arial"/>
                <a:cs typeface="Arial"/>
              </a:rPr>
              <a:t>and from T15 LM 007056 from the National Library of Medicine.</a:t>
            </a:r>
            <a:endParaRPr lang="en-US" sz="2400" dirty="0">
              <a:latin typeface="Arial"/>
              <a:cs typeface="Arial"/>
            </a:endParaRPr>
          </a:p>
        </p:txBody>
      </p:sp>
      <p:sp>
        <p:nvSpPr>
          <p:cNvPr id="17" name="TextBox 16"/>
          <p:cNvSpPr txBox="1"/>
          <p:nvPr/>
        </p:nvSpPr>
        <p:spPr>
          <a:xfrm>
            <a:off x="31165802" y="15849601"/>
            <a:ext cx="152399" cy="461665"/>
          </a:xfrm>
          <a:prstGeom prst="rect">
            <a:avLst/>
          </a:prstGeom>
          <a:noFill/>
        </p:spPr>
        <p:txBody>
          <a:bodyPr wrap="square" rtlCol="0">
            <a:spAutoFit/>
          </a:bodyPr>
          <a:lstStyle/>
          <a:p>
            <a:endParaRPr lang="en-US" sz="2400" dirty="0"/>
          </a:p>
        </p:txBody>
      </p:sp>
      <p:sp>
        <p:nvSpPr>
          <p:cNvPr id="5" name="TextBox 4"/>
          <p:cNvSpPr txBox="1"/>
          <p:nvPr/>
        </p:nvSpPr>
        <p:spPr>
          <a:xfrm>
            <a:off x="47869458" y="32339204"/>
            <a:ext cx="2868694" cy="400110"/>
          </a:xfrm>
          <a:prstGeom prst="rect">
            <a:avLst/>
          </a:prstGeom>
          <a:noFill/>
        </p:spPr>
        <p:txBody>
          <a:bodyPr wrap="none" rtlCol="0">
            <a:spAutoFit/>
          </a:bodyPr>
          <a:lstStyle/>
          <a:p>
            <a:r>
              <a:rPr lang="en-US" sz="2000" dirty="0" err="1"/>
              <a:t>luis.marenco@yale.edu</a:t>
            </a:r>
            <a:endParaRPr lang="en-US" sz="2000" dirty="0"/>
          </a:p>
        </p:txBody>
      </p:sp>
      <p:grpSp>
        <p:nvGrpSpPr>
          <p:cNvPr id="460" name="Group 459"/>
          <p:cNvGrpSpPr/>
          <p:nvPr/>
        </p:nvGrpSpPr>
        <p:grpSpPr>
          <a:xfrm>
            <a:off x="757393" y="20924799"/>
            <a:ext cx="22701635" cy="11513979"/>
            <a:chOff x="1227747" y="20969577"/>
            <a:chExt cx="22701635" cy="11513979"/>
          </a:xfrm>
        </p:grpSpPr>
        <p:sp>
          <p:nvSpPr>
            <p:cNvPr id="76" name="Rectangle 75"/>
            <p:cNvSpPr/>
            <p:nvPr/>
          </p:nvSpPr>
          <p:spPr bwMode="auto">
            <a:xfrm>
              <a:off x="1227747" y="20969577"/>
              <a:ext cx="22701635" cy="11513979"/>
            </a:xfrm>
            <a:prstGeom prst="rect">
              <a:avLst/>
            </a:prstGeom>
            <a:solidFill>
              <a:schemeClr val="accent1"/>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41825" rtl="0" eaLnBrk="1" fontAlgn="base" latinLnBrk="0" hangingPunct="1">
                <a:lnSpc>
                  <a:spcPct val="100000"/>
                </a:lnSpc>
                <a:spcBef>
                  <a:spcPct val="0"/>
                </a:spcBef>
                <a:spcAft>
                  <a:spcPct val="0"/>
                </a:spcAft>
                <a:buClrTx/>
                <a:buSzTx/>
                <a:buFontTx/>
                <a:buNone/>
                <a:tabLst/>
              </a:pPr>
              <a:endParaRPr kumimoji="0" lang="en-US" sz="8700" b="0" i="0" u="none" strike="noStrike" cap="none" normalizeH="0" baseline="0">
                <a:ln>
                  <a:noFill/>
                </a:ln>
                <a:solidFill>
                  <a:schemeClr val="tx1"/>
                </a:solidFill>
                <a:effectLst/>
                <a:latin typeface="Arial" charset="0"/>
              </a:endParaRPr>
            </a:p>
          </p:txBody>
        </p:sp>
        <p:sp>
          <p:nvSpPr>
            <p:cNvPr id="68" name="TextBox 67"/>
            <p:cNvSpPr txBox="1"/>
            <p:nvPr/>
          </p:nvSpPr>
          <p:spPr>
            <a:xfrm>
              <a:off x="1978099" y="21416289"/>
              <a:ext cx="21802968" cy="2431435"/>
            </a:xfrm>
            <a:prstGeom prst="rect">
              <a:avLst/>
            </a:prstGeom>
            <a:noFill/>
            <a:ln>
              <a:noFill/>
            </a:ln>
          </p:spPr>
          <p:txBody>
            <a:bodyPr wrap="square" rtlCol="0">
              <a:spAutoFit/>
            </a:bodyPr>
            <a:lstStyle/>
            <a:p>
              <a:r>
                <a:rPr lang="en-US" sz="3200" b="1" dirty="0"/>
                <a:t>Navigating the Connectome</a:t>
              </a:r>
            </a:p>
            <a:p>
              <a:pPr marL="342900" indent="-342900">
                <a:buFont typeface="Arial"/>
                <a:buChar char="•"/>
              </a:pPr>
              <a:r>
                <a:rPr lang="en-US" sz="2400" dirty="0"/>
                <a:t>NeuronDB provides neuronal properties including neuronal connectivity at the compartmental level.</a:t>
              </a:r>
            </a:p>
            <a:p>
              <a:pPr marL="342900" indent="-342900">
                <a:buFont typeface="Arial"/>
                <a:buChar char="•"/>
              </a:pPr>
              <a:r>
                <a:rPr lang="en-US" sz="2400" dirty="0"/>
                <a:t>These images show a schematic view of cell connectivity in NeuronDB and where links lead from one to another.</a:t>
              </a:r>
            </a:p>
            <a:p>
              <a:pPr marL="342900" indent="-342900">
                <a:buFont typeface="Arial"/>
                <a:buChar char="•"/>
              </a:pPr>
              <a:r>
                <a:rPr lang="en-US" sz="2400" dirty="0"/>
                <a:t>Specific subsets of these connections participate in specific connectomes. Highlighted in red are some related to the </a:t>
              </a:r>
              <a:r>
                <a:rPr lang="en-US" sz="2400" dirty="0" err="1"/>
                <a:t>trisynaptic</a:t>
              </a:r>
              <a:r>
                <a:rPr lang="en-US" sz="2400" dirty="0"/>
                <a:t> pathway.</a:t>
              </a:r>
            </a:p>
            <a:p>
              <a:pPr marL="342900" indent="-342900">
                <a:buFont typeface="Arial"/>
                <a:buChar char="•"/>
              </a:pPr>
              <a:r>
                <a:rPr lang="en-US" sz="2400" dirty="0"/>
                <a:t>Some connectomes can be very complex and difficult to describe using this presentation model.</a:t>
              </a:r>
            </a:p>
            <a:p>
              <a:pPr marL="342900" indent="-342900">
                <a:buFont typeface="Arial"/>
                <a:buChar char="•"/>
              </a:pPr>
              <a:r>
                <a:rPr lang="en-US" sz="2400" dirty="0"/>
                <a:t>To facilitate connectome representation we are exploring new ways including structured and realistic diagrams.</a:t>
              </a:r>
            </a:p>
          </p:txBody>
        </p:sp>
        <p:pic>
          <p:nvPicPr>
            <p:cNvPr id="23" name="Picture 22"/>
            <p:cNvPicPr>
              <a:picLocks noChangeAspect="1"/>
            </p:cNvPicPr>
            <p:nvPr/>
          </p:nvPicPr>
          <p:blipFill>
            <a:blip r:embed="rId5"/>
            <a:stretch>
              <a:fillRect/>
            </a:stretch>
          </p:blipFill>
          <p:spPr>
            <a:xfrm>
              <a:off x="6988158" y="24503995"/>
              <a:ext cx="6577591" cy="7521836"/>
            </a:xfrm>
            <a:prstGeom prst="rect">
              <a:avLst/>
            </a:prstGeom>
            <a:ln>
              <a:solidFill>
                <a:schemeClr val="accent5">
                  <a:lumMod val="50000"/>
                </a:schemeClr>
              </a:solidFill>
            </a:ln>
          </p:spPr>
        </p:pic>
        <p:pic>
          <p:nvPicPr>
            <p:cNvPr id="458" name="Picture 457"/>
            <p:cNvPicPr>
              <a:picLocks noChangeAspect="1"/>
            </p:cNvPicPr>
            <p:nvPr/>
          </p:nvPicPr>
          <p:blipFill>
            <a:blip r:embed="rId6"/>
            <a:stretch>
              <a:fillRect/>
            </a:stretch>
          </p:blipFill>
          <p:spPr>
            <a:xfrm>
              <a:off x="10649207" y="23938121"/>
              <a:ext cx="6784468" cy="7043857"/>
            </a:xfrm>
            <a:prstGeom prst="rect">
              <a:avLst/>
            </a:prstGeom>
            <a:ln>
              <a:solidFill>
                <a:schemeClr val="accent5">
                  <a:lumMod val="50000"/>
                </a:schemeClr>
              </a:solidFill>
            </a:ln>
          </p:spPr>
        </p:pic>
        <p:pic>
          <p:nvPicPr>
            <p:cNvPr id="459" name="Picture 458"/>
            <p:cNvPicPr>
              <a:picLocks noChangeAspect="1"/>
            </p:cNvPicPr>
            <p:nvPr/>
          </p:nvPicPr>
          <p:blipFill>
            <a:blip r:embed="rId7"/>
            <a:stretch>
              <a:fillRect/>
            </a:stretch>
          </p:blipFill>
          <p:spPr>
            <a:xfrm>
              <a:off x="17786375" y="23434770"/>
              <a:ext cx="5895214" cy="8911135"/>
            </a:xfrm>
            <a:prstGeom prst="rect">
              <a:avLst/>
            </a:prstGeom>
            <a:ln>
              <a:solidFill>
                <a:schemeClr val="accent5">
                  <a:lumMod val="50000"/>
                </a:schemeClr>
              </a:solidFill>
            </a:ln>
          </p:spPr>
        </p:pic>
      </p:grpSp>
      <p:grpSp>
        <p:nvGrpSpPr>
          <p:cNvPr id="461" name="Group 460"/>
          <p:cNvGrpSpPr/>
          <p:nvPr/>
        </p:nvGrpSpPr>
        <p:grpSpPr>
          <a:xfrm>
            <a:off x="15311008" y="4020056"/>
            <a:ext cx="19712007" cy="16183188"/>
            <a:chOff x="13229391" y="4191000"/>
            <a:chExt cx="18088809" cy="16183188"/>
          </a:xfrm>
        </p:grpSpPr>
        <p:grpSp>
          <p:nvGrpSpPr>
            <p:cNvPr id="15" name="Group 14"/>
            <p:cNvGrpSpPr/>
            <p:nvPr/>
          </p:nvGrpSpPr>
          <p:grpSpPr>
            <a:xfrm>
              <a:off x="13229391" y="4191000"/>
              <a:ext cx="18088809" cy="16183188"/>
              <a:chOff x="36718727" y="15235691"/>
              <a:chExt cx="18088809" cy="16183188"/>
            </a:xfrm>
          </p:grpSpPr>
          <p:sp>
            <p:nvSpPr>
              <p:cNvPr id="28" name="Rectangle 27"/>
              <p:cNvSpPr/>
              <p:nvPr/>
            </p:nvSpPr>
            <p:spPr bwMode="auto">
              <a:xfrm>
                <a:off x="36718727" y="15235691"/>
                <a:ext cx="18088809" cy="16183188"/>
              </a:xfrm>
              <a:prstGeom prst="rect">
                <a:avLst/>
              </a:prstGeom>
              <a:solidFill>
                <a:srgbClr val="BAE4C1"/>
              </a:solidFill>
              <a:ln w="9525" cap="flat" cmpd="sng" algn="ctr">
                <a:solidFill>
                  <a:srgbClr val="FF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41825" rtl="0" eaLnBrk="1" fontAlgn="base" latinLnBrk="0" hangingPunct="1">
                  <a:lnSpc>
                    <a:spcPct val="100000"/>
                  </a:lnSpc>
                  <a:spcBef>
                    <a:spcPct val="0"/>
                  </a:spcBef>
                  <a:spcAft>
                    <a:spcPct val="0"/>
                  </a:spcAft>
                  <a:buClrTx/>
                  <a:buSzTx/>
                  <a:buFontTx/>
                  <a:buNone/>
                  <a:tabLst/>
                </a:pPr>
                <a:endParaRPr kumimoji="0" lang="en-US" sz="8700" b="0" i="0" u="none" strike="noStrike" cap="none" normalizeH="0" baseline="0">
                  <a:ln>
                    <a:noFill/>
                  </a:ln>
                  <a:solidFill>
                    <a:schemeClr val="tx1"/>
                  </a:solidFill>
                  <a:effectLst/>
                  <a:latin typeface="Arial" charset="0"/>
                </a:endParaRPr>
              </a:p>
            </p:txBody>
          </p:sp>
          <p:sp>
            <p:nvSpPr>
              <p:cNvPr id="75" name="TextBox 74"/>
              <p:cNvSpPr txBox="1"/>
              <p:nvPr/>
            </p:nvSpPr>
            <p:spPr>
              <a:xfrm>
                <a:off x="37168188" y="15481819"/>
                <a:ext cx="17189885" cy="2800767"/>
              </a:xfrm>
              <a:prstGeom prst="rect">
                <a:avLst/>
              </a:prstGeom>
              <a:noFill/>
            </p:spPr>
            <p:txBody>
              <a:bodyPr wrap="square" rtlCol="0">
                <a:spAutoFit/>
              </a:bodyPr>
              <a:lstStyle/>
              <a:p>
                <a:r>
                  <a:rPr lang="en-US" sz="3200" b="1" dirty="0"/>
                  <a:t>Visualizing </a:t>
                </a:r>
                <a:r>
                  <a:rPr lang="en-US" sz="3200" b="1" dirty="0" smtClean="0"/>
                  <a:t>connections</a:t>
                </a:r>
                <a:endParaRPr lang="en-US" sz="2400" dirty="0"/>
              </a:p>
              <a:p>
                <a:pPr marL="342900" indent="-342900">
                  <a:buFont typeface="Arial"/>
                  <a:buChar char="•"/>
                </a:pPr>
                <a:endParaRPr lang="en-US" sz="2400" dirty="0" smtClean="0"/>
              </a:p>
              <a:p>
                <a:pPr marL="342900" indent="-342900">
                  <a:buFont typeface="Arial"/>
                  <a:buChar char="•"/>
                </a:pPr>
                <a:r>
                  <a:rPr lang="en-US" sz="2400" dirty="0" smtClean="0"/>
                  <a:t>A </a:t>
                </a:r>
                <a:r>
                  <a:rPr lang="en-US" sz="2400" dirty="0"/>
                  <a:t>new tool visualizes connectivity at multiple levels of resolution and provides the ability to change between spatial scales: from brain regions, to cells, to cellular compartments and their transmitters and </a:t>
                </a:r>
                <a:r>
                  <a:rPr lang="en-US" sz="2400" dirty="0" smtClean="0"/>
                  <a:t>receptors; the </a:t>
                </a:r>
                <a:r>
                  <a:rPr lang="en-US" sz="2400" b="1" dirty="0"/>
                  <a:t>Olfactory </a:t>
                </a:r>
                <a:r>
                  <a:rPr lang="en-US" sz="2400" b="1" dirty="0" smtClean="0"/>
                  <a:t>pathway </a:t>
                </a:r>
                <a:r>
                  <a:rPr lang="en-US" sz="2400" dirty="0" smtClean="0"/>
                  <a:t>is shown for each of these levels below.</a:t>
                </a:r>
                <a:endParaRPr lang="en-US" sz="2400" b="1" dirty="0"/>
              </a:p>
              <a:p>
                <a:pPr marL="342900" indent="-342900">
                  <a:buFont typeface="Arial"/>
                  <a:buChar char="•"/>
                </a:pPr>
                <a:r>
                  <a:rPr lang="en-US" sz="2400" dirty="0"/>
                  <a:t>Visualizes: spatial localization, direction, colored coded neurotransmitter actions, and at the more detailed compartmental level: specific neurotransmitters and receptors in their specific compartments.</a:t>
                </a:r>
              </a:p>
            </p:txBody>
          </p:sp>
        </p:grpSp>
        <p:sp>
          <p:nvSpPr>
            <p:cNvPr id="83" name="TextBox 82"/>
            <p:cNvSpPr txBox="1"/>
            <p:nvPr/>
          </p:nvSpPr>
          <p:spPr>
            <a:xfrm>
              <a:off x="13690484" y="12012484"/>
              <a:ext cx="17189885" cy="1569660"/>
            </a:xfrm>
            <a:prstGeom prst="rect">
              <a:avLst/>
            </a:prstGeom>
            <a:noFill/>
          </p:spPr>
          <p:txBody>
            <a:bodyPr wrap="square" rtlCol="0">
              <a:spAutoFit/>
            </a:bodyPr>
            <a:lstStyle/>
            <a:p>
              <a:pPr marL="342900" indent="-342900">
                <a:buFont typeface="Arial"/>
                <a:buChar char="•"/>
              </a:pPr>
              <a:endParaRPr lang="en-US" sz="2400" dirty="0"/>
            </a:p>
            <a:p>
              <a:pPr marL="342900" indent="-342900">
                <a:buFont typeface="Arial"/>
                <a:buChar char="•"/>
              </a:pPr>
              <a:r>
                <a:rPr lang="en-US" sz="2400" dirty="0"/>
                <a:t>A parallel representation of the </a:t>
              </a:r>
              <a:r>
                <a:rPr lang="en-US" sz="2400" b="1" dirty="0" err="1"/>
                <a:t>Trisynaptic</a:t>
              </a:r>
              <a:r>
                <a:rPr lang="en-US" sz="2400" b="1" dirty="0"/>
                <a:t> pathway </a:t>
              </a:r>
              <a:r>
                <a:rPr lang="en-US" sz="2400" dirty="0"/>
                <a:t>and its data-driven diagram. Note in the diagram on the right glutamatergic connections in red and GABAergic in blue. These types of connections are further classified and color coded as: input-output, Modulatory and Regulatory.</a:t>
              </a:r>
            </a:p>
          </p:txBody>
        </p:sp>
      </p:grpSp>
      <p:pic>
        <p:nvPicPr>
          <p:cNvPr id="50" name="Picture 49"/>
          <p:cNvPicPr/>
          <p:nvPr/>
        </p:nvPicPr>
        <p:blipFill>
          <a:blip r:embed="rId8"/>
          <a:stretch>
            <a:fillRect/>
          </a:stretch>
        </p:blipFill>
        <p:spPr>
          <a:xfrm>
            <a:off x="1600200" y="24171357"/>
            <a:ext cx="4518736" cy="4498457"/>
          </a:xfrm>
          <a:prstGeom prst="rect">
            <a:avLst/>
          </a:prstGeom>
          <a:ln>
            <a:solidFill>
              <a:schemeClr val="accent5">
                <a:lumMod val="50000"/>
              </a:schemeClr>
            </a:solidFill>
          </a:ln>
        </p:spPr>
      </p:pic>
      <p:sp>
        <p:nvSpPr>
          <p:cNvPr id="86" name="Rectangle 85"/>
          <p:cNvSpPr/>
          <p:nvPr/>
        </p:nvSpPr>
        <p:spPr bwMode="auto">
          <a:xfrm>
            <a:off x="35531469" y="4011925"/>
            <a:ext cx="15392256" cy="20593121"/>
          </a:xfrm>
          <a:prstGeom prst="rect">
            <a:avLst/>
          </a:prstGeom>
          <a:solidFill>
            <a:schemeClr val="accent6">
              <a:lumMod val="20000"/>
              <a:lumOff val="80000"/>
            </a:schemeClr>
          </a:solidFill>
          <a:ln w="9525" cap="flat" cmpd="sng" algn="ctr">
            <a:solidFill>
              <a:srgbClr val="FF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41825" rtl="0" eaLnBrk="1" fontAlgn="base" latinLnBrk="0" hangingPunct="1">
              <a:lnSpc>
                <a:spcPct val="100000"/>
              </a:lnSpc>
              <a:spcBef>
                <a:spcPct val="0"/>
              </a:spcBef>
              <a:spcAft>
                <a:spcPct val="0"/>
              </a:spcAft>
              <a:buClrTx/>
              <a:buSzTx/>
              <a:buFontTx/>
              <a:buNone/>
              <a:tabLst/>
            </a:pPr>
            <a:endParaRPr kumimoji="0" lang="en-US" sz="8700" b="0" i="0" u="none" strike="noStrike" cap="none" normalizeH="0" baseline="0" dirty="0">
              <a:ln>
                <a:noFill/>
              </a:ln>
              <a:solidFill>
                <a:schemeClr val="tx1"/>
              </a:solidFill>
              <a:effectLst/>
              <a:latin typeface="Arial" charset="0"/>
            </a:endParaRPr>
          </a:p>
        </p:txBody>
      </p:sp>
      <p:sp>
        <p:nvSpPr>
          <p:cNvPr id="87" name="TextBox 86"/>
          <p:cNvSpPr txBox="1"/>
          <p:nvPr/>
        </p:nvSpPr>
        <p:spPr>
          <a:xfrm>
            <a:off x="24352217" y="21319984"/>
            <a:ext cx="10406733" cy="3908762"/>
          </a:xfrm>
          <a:prstGeom prst="rect">
            <a:avLst/>
          </a:prstGeom>
          <a:noFill/>
        </p:spPr>
        <p:txBody>
          <a:bodyPr wrap="square" rtlCol="0">
            <a:spAutoFit/>
          </a:bodyPr>
          <a:lstStyle/>
          <a:p>
            <a:r>
              <a:rPr lang="en-US" sz="3200" b="1" dirty="0"/>
              <a:t>Implementation</a:t>
            </a:r>
          </a:p>
          <a:p>
            <a:pPr marL="342900" indent="-342900">
              <a:buFont typeface="Arial"/>
              <a:buChar char="•"/>
            </a:pPr>
            <a:endParaRPr lang="en-US" sz="2400" dirty="0"/>
          </a:p>
          <a:p>
            <a:pPr marL="342900" indent="-342900">
              <a:buFont typeface="Arial"/>
              <a:buChar char="•"/>
            </a:pPr>
            <a:r>
              <a:rPr lang="en-US" sz="2400" dirty="0"/>
              <a:t>SenseLab uses the EAVCR data model, and OO database implementation approach that facilitates domain evolution and robust data interface generation.</a:t>
            </a:r>
          </a:p>
          <a:p>
            <a:pPr marL="342900" indent="-342900">
              <a:buFont typeface="Arial"/>
              <a:buChar char="•"/>
            </a:pPr>
            <a:r>
              <a:rPr lang="en-US" sz="2400" dirty="0"/>
              <a:t>The diagram below shows highlighted in blue, recent database changes we made to implement connectivity. These changes are in continuous revision as we keep adding necessary information to store connectivity.</a:t>
            </a:r>
          </a:p>
          <a:p>
            <a:pPr marL="342900" indent="-342900">
              <a:buFont typeface="Arial"/>
              <a:buChar char="•"/>
            </a:pPr>
            <a:r>
              <a:rPr lang="en-US" sz="2400" dirty="0"/>
              <a:t>Visualizing tools and NeuronDB pages rely on this information to generate their content.</a:t>
            </a:r>
          </a:p>
        </p:txBody>
      </p:sp>
      <p:sp>
        <p:nvSpPr>
          <p:cNvPr id="90" name="TextBox 89"/>
          <p:cNvSpPr txBox="1"/>
          <p:nvPr/>
        </p:nvSpPr>
        <p:spPr>
          <a:xfrm>
            <a:off x="35965902" y="12588287"/>
            <a:ext cx="14634029" cy="12526506"/>
          </a:xfrm>
          <a:prstGeom prst="rect">
            <a:avLst/>
          </a:prstGeom>
          <a:noFill/>
        </p:spPr>
        <p:txBody>
          <a:bodyPr wrap="square" rtlCol="0">
            <a:spAutoFit/>
          </a:bodyPr>
          <a:lstStyle/>
          <a:p>
            <a:r>
              <a:rPr lang="en-US" sz="3200" b="1" dirty="0"/>
              <a:t>Future plans</a:t>
            </a:r>
          </a:p>
          <a:p>
            <a:pPr marL="342900" indent="-342900">
              <a:buFont typeface="Arial"/>
              <a:buChar char="•"/>
            </a:pPr>
            <a:endParaRPr lang="en-US" sz="2400" dirty="0"/>
          </a:p>
          <a:p>
            <a:pPr marL="342900" indent="-342900">
              <a:buFont typeface="Arial"/>
              <a:buChar char="•"/>
            </a:pPr>
            <a:r>
              <a:rPr lang="en-US" sz="2400" u="sng" dirty="0"/>
              <a:t>Visuals</a:t>
            </a:r>
            <a:br>
              <a:rPr lang="en-US" sz="2400" u="sng" dirty="0"/>
            </a:br>
            <a:endParaRPr lang="en-US" sz="2400" u="sng" dirty="0"/>
          </a:p>
          <a:p>
            <a:pPr marL="837728" lvl="1" indent="-342900">
              <a:buFont typeface="Arial"/>
              <a:buChar char="•"/>
            </a:pPr>
            <a:r>
              <a:rPr lang="en-US" sz="2400" dirty="0"/>
              <a:t>Improving compartment, transmitter and receptor views, and including regions</a:t>
            </a:r>
          </a:p>
          <a:p>
            <a:pPr marL="837728" lvl="1" indent="-342900">
              <a:buFont typeface="Arial"/>
              <a:buChar char="•"/>
            </a:pPr>
            <a:r>
              <a:rPr lang="en-US" sz="2400" dirty="0"/>
              <a:t>Exploring 3D rendering using 3DModelDB and external data</a:t>
            </a:r>
          </a:p>
          <a:p>
            <a:pPr marL="837728" lvl="1" indent="-342900">
              <a:buFont typeface="Arial"/>
              <a:buChar char="•"/>
            </a:pPr>
            <a:endParaRPr lang="en-US" sz="2400" dirty="0"/>
          </a:p>
          <a:p>
            <a:pPr marL="342900" indent="-342900">
              <a:buFont typeface="Arial"/>
              <a:buChar char="•"/>
            </a:pPr>
            <a:r>
              <a:rPr lang="en-US" sz="2400" u="sng" dirty="0"/>
              <a:t>Functional</a:t>
            </a:r>
            <a:br>
              <a:rPr lang="en-US" sz="2400" u="sng" dirty="0"/>
            </a:br>
            <a:endParaRPr lang="en-US" sz="2400" u="sng" dirty="0"/>
          </a:p>
          <a:p>
            <a:pPr marL="837728" lvl="1" indent="-342900">
              <a:buFont typeface="Arial"/>
              <a:buChar char="•"/>
            </a:pPr>
            <a:r>
              <a:rPr lang="en-US" sz="2400" dirty="0"/>
              <a:t>Interacting dashboard: Present factors that may affect the connectivity (drugs, genes, pathological, etc.)</a:t>
            </a:r>
          </a:p>
          <a:p>
            <a:pPr marL="837728" lvl="1" indent="-342900">
              <a:buFont typeface="Arial"/>
              <a:buChar char="•"/>
            </a:pPr>
            <a:r>
              <a:rPr lang="en-US" sz="2400" dirty="0"/>
              <a:t>Microcircuit connectivity: inputs/outputs</a:t>
            </a:r>
          </a:p>
          <a:p>
            <a:pPr marL="837728" lvl="1" indent="-342900">
              <a:buFont typeface="Arial"/>
              <a:buChar char="•"/>
            </a:pPr>
            <a:r>
              <a:rPr lang="en-US" sz="2400" dirty="0"/>
              <a:t>Hierarchical functional units: e.g. compartments, multiple cells acting as a unit</a:t>
            </a:r>
          </a:p>
          <a:p>
            <a:pPr lvl="1"/>
            <a:endParaRPr lang="en-US" sz="2400" dirty="0"/>
          </a:p>
          <a:p>
            <a:pPr marL="342900" indent="-342900">
              <a:buFont typeface="Arial"/>
              <a:buChar char="•"/>
            </a:pPr>
            <a:r>
              <a:rPr lang="en-US" sz="2400" u="sng" dirty="0"/>
              <a:t>Data Sharing / Collaboration.</a:t>
            </a:r>
            <a:br>
              <a:rPr lang="en-US" sz="2400" u="sng" dirty="0"/>
            </a:br>
            <a:endParaRPr lang="en-US" sz="2400" u="sng" dirty="0"/>
          </a:p>
          <a:p>
            <a:pPr marL="837728" lvl="1" indent="-342900">
              <a:buFont typeface="Arial"/>
              <a:buChar char="•"/>
            </a:pPr>
            <a:r>
              <a:rPr lang="en-US" sz="2400" dirty="0"/>
              <a:t>Enhancing existing </a:t>
            </a:r>
            <a:r>
              <a:rPr lang="en-US" sz="2400" dirty="0" err="1"/>
              <a:t>api’s</a:t>
            </a:r>
            <a:r>
              <a:rPr lang="en-US" sz="2400" dirty="0"/>
              <a:t> for sharing our connectomics data with external users and resources.</a:t>
            </a:r>
          </a:p>
          <a:p>
            <a:pPr marL="837728" lvl="1" indent="-342900">
              <a:buFont typeface="Arial"/>
              <a:buChar char="•"/>
            </a:pPr>
            <a:r>
              <a:rPr lang="en-US" sz="2400" dirty="0"/>
              <a:t>Incorporating external data into our current tools to complement the information to our users.</a:t>
            </a:r>
          </a:p>
          <a:p>
            <a:pPr marL="342900" lvl="1" indent="-342900">
              <a:buFont typeface="Arial"/>
              <a:buChar char="•"/>
            </a:pPr>
            <a:endParaRPr lang="en-US" sz="2400" dirty="0"/>
          </a:p>
          <a:p>
            <a:pPr marL="342900" lvl="1" indent="-342900">
              <a:buFont typeface="Arial"/>
              <a:buChar char="•"/>
            </a:pPr>
            <a:r>
              <a:rPr lang="en-US" sz="2400" u="sng" dirty="0"/>
              <a:t>Building better connectomics visualization tools: </a:t>
            </a:r>
            <a:br>
              <a:rPr lang="en-US" sz="2400" u="sng" dirty="0"/>
            </a:br>
            <a:endParaRPr lang="en-US" sz="2400" u="sng" dirty="0"/>
          </a:p>
          <a:p>
            <a:pPr marL="837727" lvl="2" indent="-342900">
              <a:buFont typeface="Arial"/>
              <a:buChar char="•"/>
            </a:pPr>
            <a:r>
              <a:rPr lang="en-US" sz="2400" dirty="0"/>
              <a:t>Existing visualization tools are too specific for their statistical purposes. Building a neuro-connectivity dashboard requires a new visualization tool that will combine functionality available from existing diagraming tools as well as tools specific to neuroscience.</a:t>
            </a:r>
          </a:p>
          <a:p>
            <a:pPr marL="342900" lvl="1" indent="-342900">
              <a:buFont typeface="Arial"/>
              <a:buChar char="•"/>
            </a:pPr>
            <a:endParaRPr lang="en-US" sz="2400" dirty="0"/>
          </a:p>
          <a:p>
            <a:r>
              <a:rPr lang="en-US" sz="3200" b="1" dirty="0"/>
              <a:t>Technologies</a:t>
            </a:r>
          </a:p>
          <a:p>
            <a:endParaRPr lang="en-US" sz="2400" dirty="0"/>
          </a:p>
          <a:p>
            <a:r>
              <a:rPr lang="en-US" sz="2400" dirty="0"/>
              <a:t>Windows 2012R2, SQL server 2012, IIS, C#, Razor, HTML5, JQuery. For some diagrams we used a demo version of go.js from nwoods.com</a:t>
            </a:r>
          </a:p>
          <a:p>
            <a:pPr marL="342900" lvl="1" indent="-342900">
              <a:buFont typeface="Arial"/>
              <a:buChar char="•"/>
            </a:pPr>
            <a:endParaRPr lang="en-US" sz="2400" dirty="0"/>
          </a:p>
          <a:p>
            <a:pPr marL="342900" lvl="1" indent="-342900">
              <a:buFont typeface="Arial"/>
              <a:buChar char="•"/>
            </a:pPr>
            <a:endParaRPr lang="en-US" sz="2400" dirty="0"/>
          </a:p>
          <a:p>
            <a:endParaRPr lang="en-US" sz="2400" dirty="0"/>
          </a:p>
        </p:txBody>
      </p:sp>
      <p:sp>
        <p:nvSpPr>
          <p:cNvPr id="91" name="TextBox 90"/>
          <p:cNvSpPr txBox="1"/>
          <p:nvPr/>
        </p:nvSpPr>
        <p:spPr>
          <a:xfrm>
            <a:off x="36023658" y="4309411"/>
            <a:ext cx="14246592" cy="2431435"/>
          </a:xfrm>
          <a:prstGeom prst="rect">
            <a:avLst/>
          </a:prstGeom>
          <a:noFill/>
        </p:spPr>
        <p:txBody>
          <a:bodyPr wrap="square" rtlCol="0">
            <a:spAutoFit/>
          </a:bodyPr>
          <a:lstStyle/>
          <a:p>
            <a:r>
              <a:rPr lang="en-US" sz="3200" b="1" dirty="0"/>
              <a:t>Process</a:t>
            </a:r>
          </a:p>
          <a:p>
            <a:endParaRPr lang="en-US" sz="2400" dirty="0"/>
          </a:p>
          <a:p>
            <a:r>
              <a:rPr lang="en-US" sz="2400" dirty="0"/>
              <a:t>Once the specific neuronal-compartment-transmitter and -receptor properties have been populated we go to the transmitter receptor connectivity class to specify the specific neuronal compartmental transmitters and the neuronal compartmental receptors it connects to. We can add to the pathway all connectomes in which this connection participates.</a:t>
            </a:r>
          </a:p>
        </p:txBody>
      </p:sp>
      <p:pic>
        <p:nvPicPr>
          <p:cNvPr id="56" name="Picture 55" descr="ca3microcircuit-ca1.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66283" y="28196930"/>
            <a:ext cx="3657978" cy="3695152"/>
          </a:xfrm>
          <a:prstGeom prst="rect">
            <a:avLst/>
          </a:prstGeom>
          <a:ln>
            <a:solidFill>
              <a:schemeClr val="accent5">
                <a:lumMod val="50000"/>
              </a:schemeClr>
            </a:solidFill>
          </a:ln>
        </p:spPr>
      </p:pic>
      <p:cxnSp>
        <p:nvCxnSpPr>
          <p:cNvPr id="11" name="Straight Arrow Connector 10"/>
          <p:cNvCxnSpPr/>
          <p:nvPr/>
        </p:nvCxnSpPr>
        <p:spPr bwMode="auto">
          <a:xfrm flipV="1">
            <a:off x="12068154" y="27390422"/>
            <a:ext cx="1027241" cy="4112652"/>
          </a:xfrm>
          <a:prstGeom prst="straightConnector1">
            <a:avLst/>
          </a:prstGeom>
          <a:solidFill>
            <a:schemeClr val="accent1"/>
          </a:solidFill>
          <a:ln w="41275" cap="flat" cmpd="sng" algn="ctr">
            <a:solidFill>
              <a:srgbClr val="FF0066"/>
            </a:solidFill>
            <a:prstDash val="solid"/>
            <a:round/>
            <a:headEnd type="none" w="med" len="med"/>
            <a:tailEnd type="triangle"/>
          </a:ln>
          <a:effectLst/>
        </p:spPr>
      </p:cxnSp>
      <p:cxnSp>
        <p:nvCxnSpPr>
          <p:cNvPr id="55" name="Straight Arrow Connector 54"/>
          <p:cNvCxnSpPr/>
          <p:nvPr/>
        </p:nvCxnSpPr>
        <p:spPr bwMode="auto">
          <a:xfrm flipV="1">
            <a:off x="16905371" y="26380776"/>
            <a:ext cx="1274876" cy="3369131"/>
          </a:xfrm>
          <a:prstGeom prst="straightConnector1">
            <a:avLst/>
          </a:prstGeom>
          <a:solidFill>
            <a:schemeClr val="accent1"/>
          </a:solidFill>
          <a:ln w="41275" cap="flat" cmpd="sng" algn="ctr">
            <a:solidFill>
              <a:srgbClr val="FF0066"/>
            </a:solidFill>
            <a:prstDash val="solid"/>
            <a:round/>
            <a:headEnd type="none" w="med" len="med"/>
            <a:tailEnd type="triangle"/>
          </a:ln>
          <a:effectLst/>
        </p:spPr>
      </p:cxnSp>
      <p:cxnSp>
        <p:nvCxnSpPr>
          <p:cNvPr id="58" name="Straight Arrow Connector 57"/>
          <p:cNvCxnSpPr/>
          <p:nvPr/>
        </p:nvCxnSpPr>
        <p:spPr bwMode="auto">
          <a:xfrm flipV="1">
            <a:off x="16905371" y="28133628"/>
            <a:ext cx="1274876" cy="1799033"/>
          </a:xfrm>
          <a:prstGeom prst="straightConnector1">
            <a:avLst/>
          </a:prstGeom>
          <a:solidFill>
            <a:schemeClr val="accent1"/>
          </a:solidFill>
          <a:ln w="41275" cap="flat" cmpd="sng" algn="ctr">
            <a:solidFill>
              <a:srgbClr val="FF0066"/>
            </a:solidFill>
            <a:prstDash val="solid"/>
            <a:round/>
            <a:headEnd type="none" w="med" len="med"/>
            <a:tailEnd type="triangle"/>
          </a:ln>
          <a:effectLst/>
        </p:spPr>
      </p:cxnSp>
      <p:cxnSp>
        <p:nvCxnSpPr>
          <p:cNvPr id="59" name="Straight Arrow Connector 58"/>
          <p:cNvCxnSpPr/>
          <p:nvPr/>
        </p:nvCxnSpPr>
        <p:spPr bwMode="auto">
          <a:xfrm flipH="1" flipV="1">
            <a:off x="13123048" y="26706074"/>
            <a:ext cx="2282716" cy="3506750"/>
          </a:xfrm>
          <a:prstGeom prst="straightConnector1">
            <a:avLst/>
          </a:prstGeom>
          <a:solidFill>
            <a:schemeClr val="accent1"/>
          </a:solidFill>
          <a:ln w="41275" cap="flat" cmpd="sng" algn="ctr">
            <a:solidFill>
              <a:srgbClr val="FF0066"/>
            </a:solidFill>
            <a:prstDash val="solid"/>
            <a:round/>
            <a:headEnd type="none" w="med" len="med"/>
            <a:tailEnd type="triangle"/>
          </a:ln>
          <a:effectLst/>
        </p:spPr>
      </p:cxnSp>
      <p:cxnSp>
        <p:nvCxnSpPr>
          <p:cNvPr id="64" name="Straight Arrow Connector 63"/>
          <p:cNvCxnSpPr/>
          <p:nvPr/>
        </p:nvCxnSpPr>
        <p:spPr bwMode="auto">
          <a:xfrm flipH="1" flipV="1">
            <a:off x="13263424" y="27845559"/>
            <a:ext cx="2142340" cy="2785973"/>
          </a:xfrm>
          <a:prstGeom prst="straightConnector1">
            <a:avLst/>
          </a:prstGeom>
          <a:solidFill>
            <a:schemeClr val="accent1"/>
          </a:solidFill>
          <a:ln w="41275" cap="flat" cmpd="sng" algn="ctr">
            <a:solidFill>
              <a:srgbClr val="FF0066"/>
            </a:solidFill>
            <a:prstDash val="solid"/>
            <a:round/>
            <a:headEnd type="none" w="med" len="med"/>
            <a:tailEnd type="triangle"/>
          </a:ln>
          <a:effectLst/>
        </p:spPr>
      </p:cxnSp>
      <p:pic>
        <p:nvPicPr>
          <p:cNvPr id="46" name="Picture 45"/>
          <p:cNvPicPr>
            <a:picLocks noChangeAspect="1"/>
          </p:cNvPicPr>
          <p:nvPr/>
        </p:nvPicPr>
        <p:blipFill>
          <a:blip r:embed="rId10"/>
          <a:stretch>
            <a:fillRect/>
          </a:stretch>
        </p:blipFill>
        <p:spPr>
          <a:xfrm>
            <a:off x="16257754" y="7398808"/>
            <a:ext cx="2765950" cy="1741936"/>
          </a:xfrm>
          <a:prstGeom prst="rect">
            <a:avLst/>
          </a:prstGeom>
        </p:spPr>
      </p:pic>
      <p:pic>
        <p:nvPicPr>
          <p:cNvPr id="47" name="Picture 46"/>
          <p:cNvPicPr>
            <a:picLocks noChangeAspect="1"/>
          </p:cNvPicPr>
          <p:nvPr/>
        </p:nvPicPr>
        <p:blipFill>
          <a:blip r:embed="rId11"/>
          <a:stretch>
            <a:fillRect/>
          </a:stretch>
        </p:blipFill>
        <p:spPr>
          <a:xfrm>
            <a:off x="19015154" y="7874235"/>
            <a:ext cx="4774367" cy="4112027"/>
          </a:xfrm>
          <a:prstGeom prst="rect">
            <a:avLst/>
          </a:prstGeom>
        </p:spPr>
      </p:pic>
      <p:pic>
        <p:nvPicPr>
          <p:cNvPr id="48" name="Picture 47"/>
          <p:cNvPicPr>
            <a:picLocks noChangeAspect="1"/>
          </p:cNvPicPr>
          <p:nvPr/>
        </p:nvPicPr>
        <p:blipFill>
          <a:blip r:embed="rId12"/>
          <a:stretch>
            <a:fillRect/>
          </a:stretch>
        </p:blipFill>
        <p:spPr>
          <a:xfrm>
            <a:off x="23780970" y="7486509"/>
            <a:ext cx="3963694" cy="4518328"/>
          </a:xfrm>
          <a:prstGeom prst="rect">
            <a:avLst/>
          </a:prstGeom>
          <a:ln w="25400">
            <a:solidFill>
              <a:schemeClr val="accent1"/>
            </a:solidFill>
          </a:ln>
        </p:spPr>
      </p:pic>
      <p:pic>
        <p:nvPicPr>
          <p:cNvPr id="49" name="Picture 48"/>
          <p:cNvPicPr>
            <a:picLocks noChangeAspect="1"/>
          </p:cNvPicPr>
          <p:nvPr/>
        </p:nvPicPr>
        <p:blipFill>
          <a:blip r:embed="rId13"/>
          <a:stretch>
            <a:fillRect/>
          </a:stretch>
        </p:blipFill>
        <p:spPr>
          <a:xfrm>
            <a:off x="27841161" y="7094067"/>
            <a:ext cx="3060971" cy="5048884"/>
          </a:xfrm>
          <a:prstGeom prst="rect">
            <a:avLst/>
          </a:prstGeom>
          <a:ln w="25400">
            <a:solidFill>
              <a:schemeClr val="accent1"/>
            </a:solidFill>
          </a:ln>
          <a:effectLst>
            <a:softEdge rad="0"/>
          </a:effectLst>
        </p:spPr>
      </p:pic>
      <p:pic>
        <p:nvPicPr>
          <p:cNvPr id="51" name="Picture 50"/>
          <p:cNvPicPr>
            <a:picLocks noChangeAspect="1"/>
          </p:cNvPicPr>
          <p:nvPr/>
        </p:nvPicPr>
        <p:blipFill>
          <a:blip r:embed="rId14"/>
          <a:stretch>
            <a:fillRect/>
          </a:stretch>
        </p:blipFill>
        <p:spPr>
          <a:xfrm>
            <a:off x="31021473" y="7010400"/>
            <a:ext cx="3480779" cy="5208751"/>
          </a:xfrm>
          <a:prstGeom prst="rect">
            <a:avLst/>
          </a:prstGeom>
          <a:ln w="25400">
            <a:solidFill>
              <a:schemeClr val="accent1"/>
            </a:solidFill>
          </a:ln>
        </p:spPr>
      </p:pic>
      <p:cxnSp>
        <p:nvCxnSpPr>
          <p:cNvPr id="52" name="Straight Arrow Connector 51"/>
          <p:cNvCxnSpPr/>
          <p:nvPr/>
        </p:nvCxnSpPr>
        <p:spPr>
          <a:xfrm>
            <a:off x="18563874" y="8118376"/>
            <a:ext cx="1150098" cy="636199"/>
          </a:xfrm>
          <a:prstGeom prst="straightConnector1">
            <a:avLst/>
          </a:prstGeom>
          <a:ln w="889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23147719" y="8782617"/>
            <a:ext cx="1124827" cy="7693"/>
          </a:xfrm>
          <a:prstGeom prst="straightConnector1">
            <a:avLst/>
          </a:prstGeom>
          <a:ln w="889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27204417" y="7765513"/>
            <a:ext cx="794474" cy="406422"/>
          </a:xfrm>
          <a:prstGeom prst="straightConnector1">
            <a:avLst/>
          </a:prstGeom>
          <a:ln w="889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29895593" y="7968724"/>
            <a:ext cx="1861421" cy="1"/>
          </a:xfrm>
          <a:prstGeom prst="straightConnector1">
            <a:avLst/>
          </a:prstGeom>
          <a:ln w="889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15"/>
          <a:stretch>
            <a:fillRect/>
          </a:stretch>
        </p:blipFill>
        <p:spPr>
          <a:xfrm>
            <a:off x="25348328" y="25485860"/>
            <a:ext cx="8382871" cy="6656090"/>
          </a:xfrm>
          <a:prstGeom prst="rect">
            <a:avLst/>
          </a:prstGeom>
        </p:spPr>
      </p:pic>
      <p:pic>
        <p:nvPicPr>
          <p:cNvPr id="4" name="Picture 3"/>
          <p:cNvPicPr>
            <a:picLocks noChangeAspect="1"/>
          </p:cNvPicPr>
          <p:nvPr/>
        </p:nvPicPr>
        <p:blipFill>
          <a:blip r:embed="rId16"/>
          <a:stretch>
            <a:fillRect/>
          </a:stretch>
        </p:blipFill>
        <p:spPr>
          <a:xfrm>
            <a:off x="36455877" y="7853957"/>
            <a:ext cx="13382154" cy="3690289"/>
          </a:xfrm>
          <a:prstGeom prst="rect">
            <a:avLst/>
          </a:prstGeom>
          <a:ln w="38100">
            <a:solidFill>
              <a:schemeClr val="accent1">
                <a:lumMod val="50000"/>
              </a:schemeClr>
            </a:solidFill>
          </a:ln>
        </p:spPr>
      </p:pic>
      <p:pic>
        <p:nvPicPr>
          <p:cNvPr id="3" name="Picture 2"/>
          <p:cNvPicPr>
            <a:picLocks noChangeAspect="1"/>
          </p:cNvPicPr>
          <p:nvPr/>
        </p:nvPicPr>
        <p:blipFill>
          <a:blip r:embed="rId17"/>
          <a:stretch>
            <a:fillRect/>
          </a:stretch>
        </p:blipFill>
        <p:spPr>
          <a:xfrm>
            <a:off x="42519600" y="6934200"/>
            <a:ext cx="6144058" cy="2950658"/>
          </a:xfrm>
          <a:prstGeom prst="rect">
            <a:avLst/>
          </a:prstGeom>
          <a:ln w="38100">
            <a:solidFill>
              <a:schemeClr val="accent1">
                <a:lumMod val="50000"/>
              </a:schemeClr>
            </a:solidFill>
          </a:ln>
        </p:spPr>
      </p:pic>
      <p:cxnSp>
        <p:nvCxnSpPr>
          <p:cNvPr id="7" name="Straight Arrow Connector 6"/>
          <p:cNvCxnSpPr/>
          <p:nvPr/>
        </p:nvCxnSpPr>
        <p:spPr bwMode="auto">
          <a:xfrm flipV="1">
            <a:off x="37241070" y="8450666"/>
            <a:ext cx="5153550" cy="2568877"/>
          </a:xfrm>
          <a:prstGeom prst="straightConnector1">
            <a:avLst/>
          </a:prstGeom>
          <a:solidFill>
            <a:schemeClr val="accent1"/>
          </a:solidFill>
          <a:ln w="47625" cap="flat" cmpd="sng" algn="ctr">
            <a:solidFill>
              <a:srgbClr val="FF0000"/>
            </a:solidFill>
            <a:prstDash val="solid"/>
            <a:round/>
            <a:headEnd type="none" w="med" len="med"/>
            <a:tailEnd type="triangle"/>
          </a:ln>
          <a:effectLst/>
        </p:spPr>
      </p:cxnSp>
      <p:pic>
        <p:nvPicPr>
          <p:cNvPr id="2" name="Pictur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742432" y="13758844"/>
            <a:ext cx="7031968" cy="6139868"/>
          </a:xfrm>
          <a:prstGeom prst="rect">
            <a:avLst/>
          </a:prstGeom>
        </p:spPr>
      </p:pic>
      <p:pic>
        <p:nvPicPr>
          <p:cNvPr id="9" name="Picture 8"/>
          <p:cNvPicPr>
            <a:picLocks noChangeAspect="1"/>
          </p:cNvPicPr>
          <p:nvPr/>
        </p:nvPicPr>
        <p:blipFill>
          <a:blip r:embed="rId19"/>
          <a:stretch>
            <a:fillRect/>
          </a:stretch>
        </p:blipFill>
        <p:spPr>
          <a:xfrm>
            <a:off x="24688799" y="13376137"/>
            <a:ext cx="9043883" cy="6547608"/>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41825" rtl="0" eaLnBrk="1" fontAlgn="base" latinLnBrk="0" hangingPunct="1">
          <a:lnSpc>
            <a:spcPct val="100000"/>
          </a:lnSpc>
          <a:spcBef>
            <a:spcPct val="0"/>
          </a:spcBef>
          <a:spcAft>
            <a:spcPct val="0"/>
          </a:spcAft>
          <a:buClrTx/>
          <a:buSzTx/>
          <a:buFontTx/>
          <a:buNone/>
          <a:tabLst/>
          <a:defRPr kumimoji="0" lang="en-US" sz="8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41825" rtl="0" eaLnBrk="1" fontAlgn="base" latinLnBrk="0" hangingPunct="1">
          <a:lnSpc>
            <a:spcPct val="100000"/>
          </a:lnSpc>
          <a:spcBef>
            <a:spcPct val="0"/>
          </a:spcBef>
          <a:spcAft>
            <a:spcPct val="0"/>
          </a:spcAft>
          <a:buClrTx/>
          <a:buSzTx/>
          <a:buFontTx/>
          <a:buNone/>
          <a:tabLst/>
          <a:defRPr kumimoji="0" lang="en-US" sz="87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10733</TotalTime>
  <Words>1020</Words>
  <Application>Microsoft Office PowerPoint</Application>
  <PresentationFormat>Custom</PresentationFormat>
  <Paragraphs>73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Palatino Linotype</vt:lpstr>
      <vt:lpstr>Default Design</vt:lpstr>
      <vt:lpstr>PowerPoint Presentation</vt:lpstr>
    </vt:vector>
  </TitlesOfParts>
  <Manager/>
  <Company>Yale Univ.</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Advances in Senselab SfN 2014</dc:title>
  <dc:subject/>
  <dc:creator>Tom Morse</dc:creator>
  <cp:keywords/>
  <dc:description/>
  <cp:lastModifiedBy>McDougal, Robert</cp:lastModifiedBy>
  <cp:revision>303</cp:revision>
  <cp:lastPrinted>2014-11-11T13:47:50Z</cp:lastPrinted>
  <dcterms:created xsi:type="dcterms:W3CDTF">2003-08-20T14:52:07Z</dcterms:created>
  <dcterms:modified xsi:type="dcterms:W3CDTF">2016-11-07T20:35:28Z</dcterms:modified>
  <cp:category/>
</cp:coreProperties>
</file>